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E3081-8140-4A47-8AC5-11F46D15E4F5}" v="8" dt="2023-12-10T18:41:26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9BFAA-9CBF-427E-8DB5-B067B6AE84A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8C8EDA-A537-48F7-9AB0-D25332885CA2}">
      <dgm:prSet/>
      <dgm:spPr/>
      <dgm:t>
        <a:bodyPr/>
        <a:lstStyle/>
        <a:p>
          <a:r>
            <a:rPr lang="nl-BE" b="0" baseline="0"/>
            <a:t>Carer (17,58%)</a:t>
          </a:r>
          <a:endParaRPr lang="en-US"/>
        </a:p>
      </dgm:t>
    </dgm:pt>
    <dgm:pt modelId="{29A4ECB1-310A-4242-9998-A7943CB802BE}" type="parTrans" cxnId="{BD000806-3C2D-45BB-BA93-086E692B25EA}">
      <dgm:prSet/>
      <dgm:spPr/>
      <dgm:t>
        <a:bodyPr/>
        <a:lstStyle/>
        <a:p>
          <a:endParaRPr lang="en-US"/>
        </a:p>
      </dgm:t>
    </dgm:pt>
    <dgm:pt modelId="{9B4DB299-F3C2-48DE-8AA5-E399DC315FDA}" type="sibTrans" cxnId="{BD000806-3C2D-45BB-BA93-086E692B25EA}">
      <dgm:prSet/>
      <dgm:spPr/>
      <dgm:t>
        <a:bodyPr/>
        <a:lstStyle/>
        <a:p>
          <a:endParaRPr lang="en-US"/>
        </a:p>
      </dgm:t>
    </dgm:pt>
    <dgm:pt modelId="{8CC40ECB-9D54-401A-B3B8-B87B858F726F}">
      <dgm:prSet/>
      <dgm:spPr/>
      <dgm:t>
        <a:bodyPr/>
        <a:lstStyle/>
        <a:p>
          <a:r>
            <a:rPr lang="nl-BE" b="0" baseline="0"/>
            <a:t>Administrator (16,72%)</a:t>
          </a:r>
          <a:endParaRPr lang="en-US"/>
        </a:p>
      </dgm:t>
    </dgm:pt>
    <dgm:pt modelId="{3A518DBC-96A0-4738-B198-B1014B201B0D}" type="parTrans" cxnId="{7CD8E400-A7B3-4471-BD7D-4FA101A321B7}">
      <dgm:prSet/>
      <dgm:spPr/>
      <dgm:t>
        <a:bodyPr/>
        <a:lstStyle/>
        <a:p>
          <a:endParaRPr lang="en-US"/>
        </a:p>
      </dgm:t>
    </dgm:pt>
    <dgm:pt modelId="{EED7AC56-761C-4A82-BCBB-76E7C45063FF}" type="sibTrans" cxnId="{7CD8E400-A7B3-4471-BD7D-4FA101A321B7}">
      <dgm:prSet/>
      <dgm:spPr/>
      <dgm:t>
        <a:bodyPr/>
        <a:lstStyle/>
        <a:p>
          <a:endParaRPr lang="en-US"/>
        </a:p>
      </dgm:t>
    </dgm:pt>
    <dgm:pt modelId="{8BBE4659-A0B2-4384-A221-EF465BF8E8CF}">
      <dgm:prSet/>
      <dgm:spPr/>
      <dgm:t>
        <a:bodyPr/>
        <a:lstStyle/>
        <a:p>
          <a:r>
            <a:rPr lang="nl-BE" b="0" baseline="0"/>
            <a:t>Electrician (8,17%)</a:t>
          </a:r>
          <a:endParaRPr lang="en-US"/>
        </a:p>
      </dgm:t>
    </dgm:pt>
    <dgm:pt modelId="{D2928B8E-374F-4BE0-9922-D7BA9644B68E}" type="parTrans" cxnId="{C11D8D8E-4B6D-4F9D-8ECF-D2AFBCDB3A83}">
      <dgm:prSet/>
      <dgm:spPr/>
      <dgm:t>
        <a:bodyPr/>
        <a:lstStyle/>
        <a:p>
          <a:endParaRPr lang="en-US"/>
        </a:p>
      </dgm:t>
    </dgm:pt>
    <dgm:pt modelId="{93E9781B-BDED-4C56-B466-30B98C693795}" type="sibTrans" cxnId="{C11D8D8E-4B6D-4F9D-8ECF-D2AFBCDB3A83}">
      <dgm:prSet/>
      <dgm:spPr/>
      <dgm:t>
        <a:bodyPr/>
        <a:lstStyle/>
        <a:p>
          <a:endParaRPr lang="en-US"/>
        </a:p>
      </dgm:t>
    </dgm:pt>
    <dgm:pt modelId="{23149D77-0AA9-45C1-96EE-66C0C152B991}">
      <dgm:prSet/>
      <dgm:spPr/>
      <dgm:t>
        <a:bodyPr/>
        <a:lstStyle/>
        <a:p>
          <a:r>
            <a:rPr lang="nl-BE" b="0" baseline="0"/>
            <a:t>Carpenter (6,02%)</a:t>
          </a:r>
          <a:endParaRPr lang="en-US"/>
        </a:p>
      </dgm:t>
    </dgm:pt>
    <dgm:pt modelId="{6245E198-FDFC-4D2E-8323-B7F7C522C9D2}" type="parTrans" cxnId="{44516A98-AD5C-4415-ADF1-D4C2337E95A4}">
      <dgm:prSet/>
      <dgm:spPr/>
      <dgm:t>
        <a:bodyPr/>
        <a:lstStyle/>
        <a:p>
          <a:endParaRPr lang="en-US"/>
        </a:p>
      </dgm:t>
    </dgm:pt>
    <dgm:pt modelId="{25D43FA2-3D4A-484D-A203-98B5A1C0FCCE}" type="sibTrans" cxnId="{44516A98-AD5C-4415-ADF1-D4C2337E95A4}">
      <dgm:prSet/>
      <dgm:spPr/>
      <dgm:t>
        <a:bodyPr/>
        <a:lstStyle/>
        <a:p>
          <a:endParaRPr lang="en-US"/>
        </a:p>
      </dgm:t>
    </dgm:pt>
    <dgm:pt modelId="{E48BE4B5-508D-4983-95E7-927F4CC3A9D3}">
      <dgm:prSet/>
      <dgm:spPr/>
      <dgm:t>
        <a:bodyPr/>
        <a:lstStyle/>
        <a:p>
          <a:r>
            <a:rPr lang="nl-BE" b="0" baseline="0"/>
            <a:t>Hairdresser (5,22%)</a:t>
          </a:r>
          <a:endParaRPr lang="en-US"/>
        </a:p>
      </dgm:t>
    </dgm:pt>
    <dgm:pt modelId="{ACAAE6AF-C7A8-45C9-B746-FE099B3AE20E}" type="parTrans" cxnId="{E3E5C18B-335F-4B3F-BA04-B70081EA74C9}">
      <dgm:prSet/>
      <dgm:spPr/>
      <dgm:t>
        <a:bodyPr/>
        <a:lstStyle/>
        <a:p>
          <a:endParaRPr lang="en-US"/>
        </a:p>
      </dgm:t>
    </dgm:pt>
    <dgm:pt modelId="{2E18F45E-6954-4B50-BD2B-9305DDAD4E5B}" type="sibTrans" cxnId="{E3E5C18B-335F-4B3F-BA04-B70081EA74C9}">
      <dgm:prSet/>
      <dgm:spPr/>
      <dgm:t>
        <a:bodyPr/>
        <a:lstStyle/>
        <a:p>
          <a:endParaRPr lang="en-US"/>
        </a:p>
      </dgm:t>
    </dgm:pt>
    <dgm:pt modelId="{9EB79BAB-BA5E-4A50-85ED-5093D4DEA19D}" type="pres">
      <dgm:prSet presAssocID="{9199BFAA-9CBF-427E-8DB5-B067B6AE84AE}" presName="linear" presStyleCnt="0">
        <dgm:presLayoutVars>
          <dgm:dir/>
          <dgm:animLvl val="lvl"/>
          <dgm:resizeHandles val="exact"/>
        </dgm:presLayoutVars>
      </dgm:prSet>
      <dgm:spPr/>
    </dgm:pt>
    <dgm:pt modelId="{1D406306-5790-41E1-82B5-159AF9A390BF}" type="pres">
      <dgm:prSet presAssocID="{1C8C8EDA-A537-48F7-9AB0-D25332885CA2}" presName="parentLin" presStyleCnt="0"/>
      <dgm:spPr/>
    </dgm:pt>
    <dgm:pt modelId="{23B670C5-8F37-4CD6-A2B0-77406E3EEB72}" type="pres">
      <dgm:prSet presAssocID="{1C8C8EDA-A537-48F7-9AB0-D25332885CA2}" presName="parentLeftMargin" presStyleLbl="node1" presStyleIdx="0" presStyleCnt="5"/>
      <dgm:spPr/>
    </dgm:pt>
    <dgm:pt modelId="{197D0E5E-0CB8-4690-B46C-7968F359F677}" type="pres">
      <dgm:prSet presAssocID="{1C8C8EDA-A537-48F7-9AB0-D25332885C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DF19925-751A-4A8B-8835-3ED9557671BC}" type="pres">
      <dgm:prSet presAssocID="{1C8C8EDA-A537-48F7-9AB0-D25332885CA2}" presName="negativeSpace" presStyleCnt="0"/>
      <dgm:spPr/>
    </dgm:pt>
    <dgm:pt modelId="{2EA118AD-1B40-4CFF-94CC-C069AC487D7A}" type="pres">
      <dgm:prSet presAssocID="{1C8C8EDA-A537-48F7-9AB0-D25332885CA2}" presName="childText" presStyleLbl="conFgAcc1" presStyleIdx="0" presStyleCnt="5">
        <dgm:presLayoutVars>
          <dgm:bulletEnabled val="1"/>
        </dgm:presLayoutVars>
      </dgm:prSet>
      <dgm:spPr/>
    </dgm:pt>
    <dgm:pt modelId="{3D811885-0F5F-41FC-92F0-A3888B4C6EDF}" type="pres">
      <dgm:prSet presAssocID="{9B4DB299-F3C2-48DE-8AA5-E399DC315FDA}" presName="spaceBetweenRectangles" presStyleCnt="0"/>
      <dgm:spPr/>
    </dgm:pt>
    <dgm:pt modelId="{F14A7397-5E1E-4B45-96F3-647428038695}" type="pres">
      <dgm:prSet presAssocID="{8CC40ECB-9D54-401A-B3B8-B87B858F726F}" presName="parentLin" presStyleCnt="0"/>
      <dgm:spPr/>
    </dgm:pt>
    <dgm:pt modelId="{E2D1814B-BB41-4161-B1E0-AB0B5FB669F0}" type="pres">
      <dgm:prSet presAssocID="{8CC40ECB-9D54-401A-B3B8-B87B858F726F}" presName="parentLeftMargin" presStyleLbl="node1" presStyleIdx="0" presStyleCnt="5"/>
      <dgm:spPr/>
    </dgm:pt>
    <dgm:pt modelId="{59C2B779-3531-4AD9-BA52-29AC7D3CB9F4}" type="pres">
      <dgm:prSet presAssocID="{8CC40ECB-9D54-401A-B3B8-B87B858F72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F5C369-0558-45E0-B1CF-FE3EFE1645DF}" type="pres">
      <dgm:prSet presAssocID="{8CC40ECB-9D54-401A-B3B8-B87B858F726F}" presName="negativeSpace" presStyleCnt="0"/>
      <dgm:spPr/>
    </dgm:pt>
    <dgm:pt modelId="{596F2742-94FE-4D55-8EB0-21E205916E34}" type="pres">
      <dgm:prSet presAssocID="{8CC40ECB-9D54-401A-B3B8-B87B858F726F}" presName="childText" presStyleLbl="conFgAcc1" presStyleIdx="1" presStyleCnt="5">
        <dgm:presLayoutVars>
          <dgm:bulletEnabled val="1"/>
        </dgm:presLayoutVars>
      </dgm:prSet>
      <dgm:spPr/>
    </dgm:pt>
    <dgm:pt modelId="{3F827D84-78C5-4C3D-840A-F73000F13ABB}" type="pres">
      <dgm:prSet presAssocID="{EED7AC56-761C-4A82-BCBB-76E7C45063FF}" presName="spaceBetweenRectangles" presStyleCnt="0"/>
      <dgm:spPr/>
    </dgm:pt>
    <dgm:pt modelId="{18F8A165-A316-4DB9-BFD7-46C7055628CF}" type="pres">
      <dgm:prSet presAssocID="{8BBE4659-A0B2-4384-A221-EF465BF8E8CF}" presName="parentLin" presStyleCnt="0"/>
      <dgm:spPr/>
    </dgm:pt>
    <dgm:pt modelId="{E8A34603-0DBA-47EC-B003-604B110DF2ED}" type="pres">
      <dgm:prSet presAssocID="{8BBE4659-A0B2-4384-A221-EF465BF8E8CF}" presName="parentLeftMargin" presStyleLbl="node1" presStyleIdx="1" presStyleCnt="5"/>
      <dgm:spPr/>
    </dgm:pt>
    <dgm:pt modelId="{9D0E68BD-647E-4FB4-9E92-736EDFD5B878}" type="pres">
      <dgm:prSet presAssocID="{8BBE4659-A0B2-4384-A221-EF465BF8E8C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EBE1D8-53E1-4F04-B442-AD41C0DF120F}" type="pres">
      <dgm:prSet presAssocID="{8BBE4659-A0B2-4384-A221-EF465BF8E8CF}" presName="negativeSpace" presStyleCnt="0"/>
      <dgm:spPr/>
    </dgm:pt>
    <dgm:pt modelId="{CEEE23B8-FD3B-4848-9750-886DE5C135A7}" type="pres">
      <dgm:prSet presAssocID="{8BBE4659-A0B2-4384-A221-EF465BF8E8CF}" presName="childText" presStyleLbl="conFgAcc1" presStyleIdx="2" presStyleCnt="5">
        <dgm:presLayoutVars>
          <dgm:bulletEnabled val="1"/>
        </dgm:presLayoutVars>
      </dgm:prSet>
      <dgm:spPr/>
    </dgm:pt>
    <dgm:pt modelId="{84C42D87-C362-490B-91BD-2EE88BBE36F0}" type="pres">
      <dgm:prSet presAssocID="{93E9781B-BDED-4C56-B466-30B98C693795}" presName="spaceBetweenRectangles" presStyleCnt="0"/>
      <dgm:spPr/>
    </dgm:pt>
    <dgm:pt modelId="{3F472FCB-AA88-458D-A858-12294BA5264C}" type="pres">
      <dgm:prSet presAssocID="{23149D77-0AA9-45C1-96EE-66C0C152B991}" presName="parentLin" presStyleCnt="0"/>
      <dgm:spPr/>
    </dgm:pt>
    <dgm:pt modelId="{CAAF8B1D-CF8B-4CCF-9FE3-2B3A6B06095F}" type="pres">
      <dgm:prSet presAssocID="{23149D77-0AA9-45C1-96EE-66C0C152B991}" presName="parentLeftMargin" presStyleLbl="node1" presStyleIdx="2" presStyleCnt="5"/>
      <dgm:spPr/>
    </dgm:pt>
    <dgm:pt modelId="{ABD2C466-90ED-479D-8873-280BF0AD0CBE}" type="pres">
      <dgm:prSet presAssocID="{23149D77-0AA9-45C1-96EE-66C0C152B9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F62255-CD95-4324-BFDC-104FE36A35C5}" type="pres">
      <dgm:prSet presAssocID="{23149D77-0AA9-45C1-96EE-66C0C152B991}" presName="negativeSpace" presStyleCnt="0"/>
      <dgm:spPr/>
    </dgm:pt>
    <dgm:pt modelId="{BFD4B956-444B-4AE5-969C-8568ABE458C9}" type="pres">
      <dgm:prSet presAssocID="{23149D77-0AA9-45C1-96EE-66C0C152B991}" presName="childText" presStyleLbl="conFgAcc1" presStyleIdx="3" presStyleCnt="5">
        <dgm:presLayoutVars>
          <dgm:bulletEnabled val="1"/>
        </dgm:presLayoutVars>
      </dgm:prSet>
      <dgm:spPr/>
    </dgm:pt>
    <dgm:pt modelId="{9E0AB19C-F588-4E64-9729-83536F2FB8BC}" type="pres">
      <dgm:prSet presAssocID="{25D43FA2-3D4A-484D-A203-98B5A1C0FCCE}" presName="spaceBetweenRectangles" presStyleCnt="0"/>
      <dgm:spPr/>
    </dgm:pt>
    <dgm:pt modelId="{75C9426B-DB8B-4F1C-8825-2D5219D2A0B5}" type="pres">
      <dgm:prSet presAssocID="{E48BE4B5-508D-4983-95E7-927F4CC3A9D3}" presName="parentLin" presStyleCnt="0"/>
      <dgm:spPr/>
    </dgm:pt>
    <dgm:pt modelId="{467FD3F3-4185-4BB6-89F7-09080EB0B8A1}" type="pres">
      <dgm:prSet presAssocID="{E48BE4B5-508D-4983-95E7-927F4CC3A9D3}" presName="parentLeftMargin" presStyleLbl="node1" presStyleIdx="3" presStyleCnt="5"/>
      <dgm:spPr/>
    </dgm:pt>
    <dgm:pt modelId="{64BBFF1D-78F4-4ECF-9EB7-45C70B00640A}" type="pres">
      <dgm:prSet presAssocID="{E48BE4B5-508D-4983-95E7-927F4CC3A9D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F845F72-D237-400C-8104-A44A55D037F4}" type="pres">
      <dgm:prSet presAssocID="{E48BE4B5-508D-4983-95E7-927F4CC3A9D3}" presName="negativeSpace" presStyleCnt="0"/>
      <dgm:spPr/>
    </dgm:pt>
    <dgm:pt modelId="{EB5DAB6E-32AC-43E4-809A-DCE047C6AC3F}" type="pres">
      <dgm:prSet presAssocID="{E48BE4B5-508D-4983-95E7-927F4CC3A9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CD8E400-A7B3-4471-BD7D-4FA101A321B7}" srcId="{9199BFAA-9CBF-427E-8DB5-B067B6AE84AE}" destId="{8CC40ECB-9D54-401A-B3B8-B87B858F726F}" srcOrd="1" destOrd="0" parTransId="{3A518DBC-96A0-4738-B198-B1014B201B0D}" sibTransId="{EED7AC56-761C-4A82-BCBB-76E7C45063FF}"/>
    <dgm:cxn modelId="{BD000806-3C2D-45BB-BA93-086E692B25EA}" srcId="{9199BFAA-9CBF-427E-8DB5-B067B6AE84AE}" destId="{1C8C8EDA-A537-48F7-9AB0-D25332885CA2}" srcOrd="0" destOrd="0" parTransId="{29A4ECB1-310A-4242-9998-A7943CB802BE}" sibTransId="{9B4DB299-F3C2-48DE-8AA5-E399DC315FDA}"/>
    <dgm:cxn modelId="{5F9BF307-75EE-4E33-8F14-A37C5A0BA268}" type="presOf" srcId="{23149D77-0AA9-45C1-96EE-66C0C152B991}" destId="{CAAF8B1D-CF8B-4CCF-9FE3-2B3A6B06095F}" srcOrd="0" destOrd="0" presId="urn:microsoft.com/office/officeart/2005/8/layout/list1"/>
    <dgm:cxn modelId="{182E7E17-7FBF-49C0-9616-F7E560796B0F}" type="presOf" srcId="{23149D77-0AA9-45C1-96EE-66C0C152B991}" destId="{ABD2C466-90ED-479D-8873-280BF0AD0CBE}" srcOrd="1" destOrd="0" presId="urn:microsoft.com/office/officeart/2005/8/layout/list1"/>
    <dgm:cxn modelId="{E0D1122E-F336-4711-8C85-42452EBC29C2}" type="presOf" srcId="{E48BE4B5-508D-4983-95E7-927F4CC3A9D3}" destId="{467FD3F3-4185-4BB6-89F7-09080EB0B8A1}" srcOrd="0" destOrd="0" presId="urn:microsoft.com/office/officeart/2005/8/layout/list1"/>
    <dgm:cxn modelId="{6B019555-298D-4BC4-82E6-35698811AC51}" type="presOf" srcId="{E48BE4B5-508D-4983-95E7-927F4CC3A9D3}" destId="{64BBFF1D-78F4-4ECF-9EB7-45C70B00640A}" srcOrd="1" destOrd="0" presId="urn:microsoft.com/office/officeart/2005/8/layout/list1"/>
    <dgm:cxn modelId="{6425657C-64C7-4587-8604-A6DA36807D8E}" type="presOf" srcId="{8CC40ECB-9D54-401A-B3B8-B87B858F726F}" destId="{E2D1814B-BB41-4161-B1E0-AB0B5FB669F0}" srcOrd="0" destOrd="0" presId="urn:microsoft.com/office/officeart/2005/8/layout/list1"/>
    <dgm:cxn modelId="{E1ED8984-DB5C-4773-B28C-F09B17B8A1C4}" type="presOf" srcId="{8BBE4659-A0B2-4384-A221-EF465BF8E8CF}" destId="{9D0E68BD-647E-4FB4-9E92-736EDFD5B878}" srcOrd="1" destOrd="0" presId="urn:microsoft.com/office/officeart/2005/8/layout/list1"/>
    <dgm:cxn modelId="{F1FED188-1362-4822-B290-497C7E6A4EF6}" type="presOf" srcId="{9199BFAA-9CBF-427E-8DB5-B067B6AE84AE}" destId="{9EB79BAB-BA5E-4A50-85ED-5093D4DEA19D}" srcOrd="0" destOrd="0" presId="urn:microsoft.com/office/officeart/2005/8/layout/list1"/>
    <dgm:cxn modelId="{E3E5C18B-335F-4B3F-BA04-B70081EA74C9}" srcId="{9199BFAA-9CBF-427E-8DB5-B067B6AE84AE}" destId="{E48BE4B5-508D-4983-95E7-927F4CC3A9D3}" srcOrd="4" destOrd="0" parTransId="{ACAAE6AF-C7A8-45C9-B746-FE099B3AE20E}" sibTransId="{2E18F45E-6954-4B50-BD2B-9305DDAD4E5B}"/>
    <dgm:cxn modelId="{C11D8D8E-4B6D-4F9D-8ECF-D2AFBCDB3A83}" srcId="{9199BFAA-9CBF-427E-8DB5-B067B6AE84AE}" destId="{8BBE4659-A0B2-4384-A221-EF465BF8E8CF}" srcOrd="2" destOrd="0" parTransId="{D2928B8E-374F-4BE0-9922-D7BA9644B68E}" sibTransId="{93E9781B-BDED-4C56-B466-30B98C693795}"/>
    <dgm:cxn modelId="{39616094-68D4-40A1-B0E5-2B27B543C492}" type="presOf" srcId="{1C8C8EDA-A537-48F7-9AB0-D25332885CA2}" destId="{23B670C5-8F37-4CD6-A2B0-77406E3EEB72}" srcOrd="0" destOrd="0" presId="urn:microsoft.com/office/officeart/2005/8/layout/list1"/>
    <dgm:cxn modelId="{44516A98-AD5C-4415-ADF1-D4C2337E95A4}" srcId="{9199BFAA-9CBF-427E-8DB5-B067B6AE84AE}" destId="{23149D77-0AA9-45C1-96EE-66C0C152B991}" srcOrd="3" destOrd="0" parTransId="{6245E198-FDFC-4D2E-8323-B7F7C522C9D2}" sibTransId="{25D43FA2-3D4A-484D-A203-98B5A1C0FCCE}"/>
    <dgm:cxn modelId="{CDD6F6BF-6619-4B3A-8E83-AAFB451D6DC0}" type="presOf" srcId="{8CC40ECB-9D54-401A-B3B8-B87B858F726F}" destId="{59C2B779-3531-4AD9-BA52-29AC7D3CB9F4}" srcOrd="1" destOrd="0" presId="urn:microsoft.com/office/officeart/2005/8/layout/list1"/>
    <dgm:cxn modelId="{947216DB-5593-49CF-8BB2-D9FE61ADB7EA}" type="presOf" srcId="{1C8C8EDA-A537-48F7-9AB0-D25332885CA2}" destId="{197D0E5E-0CB8-4690-B46C-7968F359F677}" srcOrd="1" destOrd="0" presId="urn:microsoft.com/office/officeart/2005/8/layout/list1"/>
    <dgm:cxn modelId="{2FD75AF2-F9F0-4A15-9382-3F33A80398F4}" type="presOf" srcId="{8BBE4659-A0B2-4384-A221-EF465BF8E8CF}" destId="{E8A34603-0DBA-47EC-B003-604B110DF2ED}" srcOrd="0" destOrd="0" presId="urn:microsoft.com/office/officeart/2005/8/layout/list1"/>
    <dgm:cxn modelId="{2D90EC29-E14D-450E-9A2D-AE000F2DDCB2}" type="presParOf" srcId="{9EB79BAB-BA5E-4A50-85ED-5093D4DEA19D}" destId="{1D406306-5790-41E1-82B5-159AF9A390BF}" srcOrd="0" destOrd="0" presId="urn:microsoft.com/office/officeart/2005/8/layout/list1"/>
    <dgm:cxn modelId="{D108ACEB-890E-4FFA-A4FB-451352F47701}" type="presParOf" srcId="{1D406306-5790-41E1-82B5-159AF9A390BF}" destId="{23B670C5-8F37-4CD6-A2B0-77406E3EEB72}" srcOrd="0" destOrd="0" presId="urn:microsoft.com/office/officeart/2005/8/layout/list1"/>
    <dgm:cxn modelId="{C4769AC7-A85F-473C-8DA5-B1998D54CF1A}" type="presParOf" srcId="{1D406306-5790-41E1-82B5-159AF9A390BF}" destId="{197D0E5E-0CB8-4690-B46C-7968F359F677}" srcOrd="1" destOrd="0" presId="urn:microsoft.com/office/officeart/2005/8/layout/list1"/>
    <dgm:cxn modelId="{39218566-9B64-4D7F-A565-6BABC4F54FC3}" type="presParOf" srcId="{9EB79BAB-BA5E-4A50-85ED-5093D4DEA19D}" destId="{5DF19925-751A-4A8B-8835-3ED9557671BC}" srcOrd="1" destOrd="0" presId="urn:microsoft.com/office/officeart/2005/8/layout/list1"/>
    <dgm:cxn modelId="{AECA3906-E204-414D-9696-383F2EA83524}" type="presParOf" srcId="{9EB79BAB-BA5E-4A50-85ED-5093D4DEA19D}" destId="{2EA118AD-1B40-4CFF-94CC-C069AC487D7A}" srcOrd="2" destOrd="0" presId="urn:microsoft.com/office/officeart/2005/8/layout/list1"/>
    <dgm:cxn modelId="{7371EE66-24C0-4B94-A0FE-961BF15ABFB4}" type="presParOf" srcId="{9EB79BAB-BA5E-4A50-85ED-5093D4DEA19D}" destId="{3D811885-0F5F-41FC-92F0-A3888B4C6EDF}" srcOrd="3" destOrd="0" presId="urn:microsoft.com/office/officeart/2005/8/layout/list1"/>
    <dgm:cxn modelId="{F641050F-145C-4557-AB05-1966AD5DF1B8}" type="presParOf" srcId="{9EB79BAB-BA5E-4A50-85ED-5093D4DEA19D}" destId="{F14A7397-5E1E-4B45-96F3-647428038695}" srcOrd="4" destOrd="0" presId="urn:microsoft.com/office/officeart/2005/8/layout/list1"/>
    <dgm:cxn modelId="{B3EB4640-D475-480D-B0F3-AB92F2027807}" type="presParOf" srcId="{F14A7397-5E1E-4B45-96F3-647428038695}" destId="{E2D1814B-BB41-4161-B1E0-AB0B5FB669F0}" srcOrd="0" destOrd="0" presId="urn:microsoft.com/office/officeart/2005/8/layout/list1"/>
    <dgm:cxn modelId="{141255D2-0002-4A00-8943-9C05CB6492E0}" type="presParOf" srcId="{F14A7397-5E1E-4B45-96F3-647428038695}" destId="{59C2B779-3531-4AD9-BA52-29AC7D3CB9F4}" srcOrd="1" destOrd="0" presId="urn:microsoft.com/office/officeart/2005/8/layout/list1"/>
    <dgm:cxn modelId="{99772E66-5C71-468B-B599-285C0BEBAC24}" type="presParOf" srcId="{9EB79BAB-BA5E-4A50-85ED-5093D4DEA19D}" destId="{60F5C369-0558-45E0-B1CF-FE3EFE1645DF}" srcOrd="5" destOrd="0" presId="urn:microsoft.com/office/officeart/2005/8/layout/list1"/>
    <dgm:cxn modelId="{F4B3B3D4-8D4B-416A-B48D-8816BE4D1A1E}" type="presParOf" srcId="{9EB79BAB-BA5E-4A50-85ED-5093D4DEA19D}" destId="{596F2742-94FE-4D55-8EB0-21E205916E34}" srcOrd="6" destOrd="0" presId="urn:microsoft.com/office/officeart/2005/8/layout/list1"/>
    <dgm:cxn modelId="{7645D986-2C79-4B97-8535-9A8537A50725}" type="presParOf" srcId="{9EB79BAB-BA5E-4A50-85ED-5093D4DEA19D}" destId="{3F827D84-78C5-4C3D-840A-F73000F13ABB}" srcOrd="7" destOrd="0" presId="urn:microsoft.com/office/officeart/2005/8/layout/list1"/>
    <dgm:cxn modelId="{213E8486-D3EF-4BD7-922C-965194B41BB1}" type="presParOf" srcId="{9EB79BAB-BA5E-4A50-85ED-5093D4DEA19D}" destId="{18F8A165-A316-4DB9-BFD7-46C7055628CF}" srcOrd="8" destOrd="0" presId="urn:microsoft.com/office/officeart/2005/8/layout/list1"/>
    <dgm:cxn modelId="{15D78966-EC1D-4A56-A62B-EAE1E24149CF}" type="presParOf" srcId="{18F8A165-A316-4DB9-BFD7-46C7055628CF}" destId="{E8A34603-0DBA-47EC-B003-604B110DF2ED}" srcOrd="0" destOrd="0" presId="urn:microsoft.com/office/officeart/2005/8/layout/list1"/>
    <dgm:cxn modelId="{7304CDD9-0E97-4B67-9566-2F7CB6A0B639}" type="presParOf" srcId="{18F8A165-A316-4DB9-BFD7-46C7055628CF}" destId="{9D0E68BD-647E-4FB4-9E92-736EDFD5B878}" srcOrd="1" destOrd="0" presId="urn:microsoft.com/office/officeart/2005/8/layout/list1"/>
    <dgm:cxn modelId="{B6FE619C-932A-4ED0-8D9B-7CAEF9044837}" type="presParOf" srcId="{9EB79BAB-BA5E-4A50-85ED-5093D4DEA19D}" destId="{52EBE1D8-53E1-4F04-B442-AD41C0DF120F}" srcOrd="9" destOrd="0" presId="urn:microsoft.com/office/officeart/2005/8/layout/list1"/>
    <dgm:cxn modelId="{691159B9-DED7-4A13-BF91-8F1C276F31A9}" type="presParOf" srcId="{9EB79BAB-BA5E-4A50-85ED-5093D4DEA19D}" destId="{CEEE23B8-FD3B-4848-9750-886DE5C135A7}" srcOrd="10" destOrd="0" presId="urn:microsoft.com/office/officeart/2005/8/layout/list1"/>
    <dgm:cxn modelId="{3961C0C3-BAA4-47AD-A278-7BF3E6030B8C}" type="presParOf" srcId="{9EB79BAB-BA5E-4A50-85ED-5093D4DEA19D}" destId="{84C42D87-C362-490B-91BD-2EE88BBE36F0}" srcOrd="11" destOrd="0" presId="urn:microsoft.com/office/officeart/2005/8/layout/list1"/>
    <dgm:cxn modelId="{E8435863-D9B8-484D-A612-191DCD68E65A}" type="presParOf" srcId="{9EB79BAB-BA5E-4A50-85ED-5093D4DEA19D}" destId="{3F472FCB-AA88-458D-A858-12294BA5264C}" srcOrd="12" destOrd="0" presId="urn:microsoft.com/office/officeart/2005/8/layout/list1"/>
    <dgm:cxn modelId="{2BE113B1-7305-455B-A7AD-66E623B3C3B3}" type="presParOf" srcId="{3F472FCB-AA88-458D-A858-12294BA5264C}" destId="{CAAF8B1D-CF8B-4CCF-9FE3-2B3A6B06095F}" srcOrd="0" destOrd="0" presId="urn:microsoft.com/office/officeart/2005/8/layout/list1"/>
    <dgm:cxn modelId="{CA844633-38E1-4E54-812B-B345D6CE3186}" type="presParOf" srcId="{3F472FCB-AA88-458D-A858-12294BA5264C}" destId="{ABD2C466-90ED-479D-8873-280BF0AD0CBE}" srcOrd="1" destOrd="0" presId="urn:microsoft.com/office/officeart/2005/8/layout/list1"/>
    <dgm:cxn modelId="{928479B1-6521-4CE2-8A58-01A0DAD8BDD1}" type="presParOf" srcId="{9EB79BAB-BA5E-4A50-85ED-5093D4DEA19D}" destId="{86F62255-CD95-4324-BFDC-104FE36A35C5}" srcOrd="13" destOrd="0" presId="urn:microsoft.com/office/officeart/2005/8/layout/list1"/>
    <dgm:cxn modelId="{EFA28FCD-AE43-49FC-97F7-6285BC0604F5}" type="presParOf" srcId="{9EB79BAB-BA5E-4A50-85ED-5093D4DEA19D}" destId="{BFD4B956-444B-4AE5-969C-8568ABE458C9}" srcOrd="14" destOrd="0" presId="urn:microsoft.com/office/officeart/2005/8/layout/list1"/>
    <dgm:cxn modelId="{BB1CDF40-E809-44D8-B234-8E8D9B99074D}" type="presParOf" srcId="{9EB79BAB-BA5E-4A50-85ED-5093D4DEA19D}" destId="{9E0AB19C-F588-4E64-9729-83536F2FB8BC}" srcOrd="15" destOrd="0" presId="urn:microsoft.com/office/officeart/2005/8/layout/list1"/>
    <dgm:cxn modelId="{9BEA00B0-9788-4526-999A-7374039918FF}" type="presParOf" srcId="{9EB79BAB-BA5E-4A50-85ED-5093D4DEA19D}" destId="{75C9426B-DB8B-4F1C-8825-2D5219D2A0B5}" srcOrd="16" destOrd="0" presId="urn:microsoft.com/office/officeart/2005/8/layout/list1"/>
    <dgm:cxn modelId="{C2EA283F-79BF-444B-8AA5-9F56823ABB95}" type="presParOf" srcId="{75C9426B-DB8B-4F1C-8825-2D5219D2A0B5}" destId="{467FD3F3-4185-4BB6-89F7-09080EB0B8A1}" srcOrd="0" destOrd="0" presId="urn:microsoft.com/office/officeart/2005/8/layout/list1"/>
    <dgm:cxn modelId="{0E469ADD-EB08-4CFE-B004-89C2A8F3D85D}" type="presParOf" srcId="{75C9426B-DB8B-4F1C-8825-2D5219D2A0B5}" destId="{64BBFF1D-78F4-4ECF-9EB7-45C70B00640A}" srcOrd="1" destOrd="0" presId="urn:microsoft.com/office/officeart/2005/8/layout/list1"/>
    <dgm:cxn modelId="{23CE5436-23C9-4C6F-AC63-77BD6DA90E50}" type="presParOf" srcId="{9EB79BAB-BA5E-4A50-85ED-5093D4DEA19D}" destId="{8F845F72-D237-400C-8104-A44A55D037F4}" srcOrd="17" destOrd="0" presId="urn:microsoft.com/office/officeart/2005/8/layout/list1"/>
    <dgm:cxn modelId="{F6E70C14-B224-4BD4-811A-9C3DF0EF1621}" type="presParOf" srcId="{9EB79BAB-BA5E-4A50-85ED-5093D4DEA19D}" destId="{EB5DAB6E-32AC-43E4-809A-DCE047C6AC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118AD-1B40-4CFF-94CC-C069AC487D7A}">
      <dsp:nvSpPr>
        <dsp:cNvPr id="0" name=""/>
        <dsp:cNvSpPr/>
      </dsp:nvSpPr>
      <dsp:spPr>
        <a:xfrm>
          <a:off x="0" y="497325"/>
          <a:ext cx="50768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D0E5E-0CB8-4690-B46C-7968F359F677}">
      <dsp:nvSpPr>
        <dsp:cNvPr id="0" name=""/>
        <dsp:cNvSpPr/>
      </dsp:nvSpPr>
      <dsp:spPr>
        <a:xfrm>
          <a:off x="253841" y="187365"/>
          <a:ext cx="355377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0" kern="1200" baseline="0"/>
            <a:t>Carer (17,58%)</a:t>
          </a:r>
          <a:endParaRPr lang="en-US" sz="2100" kern="1200"/>
        </a:p>
      </dsp:txBody>
      <dsp:txXfrm>
        <a:off x="284103" y="217627"/>
        <a:ext cx="3493254" cy="559396"/>
      </dsp:txXfrm>
    </dsp:sp>
    <dsp:sp modelId="{596F2742-94FE-4D55-8EB0-21E205916E34}">
      <dsp:nvSpPr>
        <dsp:cNvPr id="0" name=""/>
        <dsp:cNvSpPr/>
      </dsp:nvSpPr>
      <dsp:spPr>
        <a:xfrm>
          <a:off x="0" y="1449885"/>
          <a:ext cx="50768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9194"/>
              <a:satOff val="-1556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B779-3531-4AD9-BA52-29AC7D3CB9F4}">
      <dsp:nvSpPr>
        <dsp:cNvPr id="0" name=""/>
        <dsp:cNvSpPr/>
      </dsp:nvSpPr>
      <dsp:spPr>
        <a:xfrm>
          <a:off x="253841" y="1139925"/>
          <a:ext cx="3553778" cy="619920"/>
        </a:xfrm>
        <a:prstGeom prst="roundRect">
          <a:avLst/>
        </a:prstGeom>
        <a:solidFill>
          <a:schemeClr val="accent2">
            <a:hueOff val="-369194"/>
            <a:satOff val="-1556"/>
            <a:lumOff val="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0" kern="1200" baseline="0"/>
            <a:t>Administrator (16,72%)</a:t>
          </a:r>
          <a:endParaRPr lang="en-US" sz="2100" kern="1200"/>
        </a:p>
      </dsp:txBody>
      <dsp:txXfrm>
        <a:off x="284103" y="1170187"/>
        <a:ext cx="3493254" cy="559396"/>
      </dsp:txXfrm>
    </dsp:sp>
    <dsp:sp modelId="{CEEE23B8-FD3B-4848-9750-886DE5C135A7}">
      <dsp:nvSpPr>
        <dsp:cNvPr id="0" name=""/>
        <dsp:cNvSpPr/>
      </dsp:nvSpPr>
      <dsp:spPr>
        <a:xfrm>
          <a:off x="0" y="2402445"/>
          <a:ext cx="50768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8388"/>
              <a:satOff val="-3112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E68BD-647E-4FB4-9E92-736EDFD5B878}">
      <dsp:nvSpPr>
        <dsp:cNvPr id="0" name=""/>
        <dsp:cNvSpPr/>
      </dsp:nvSpPr>
      <dsp:spPr>
        <a:xfrm>
          <a:off x="253841" y="2092485"/>
          <a:ext cx="3553778" cy="619920"/>
        </a:xfrm>
        <a:prstGeom prst="roundRect">
          <a:avLst/>
        </a:prstGeom>
        <a:solidFill>
          <a:schemeClr val="accent2">
            <a:hueOff val="-738388"/>
            <a:satOff val="-3112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0" kern="1200" baseline="0"/>
            <a:t>Electrician (8,17%)</a:t>
          </a:r>
          <a:endParaRPr lang="en-US" sz="2100" kern="1200"/>
        </a:p>
      </dsp:txBody>
      <dsp:txXfrm>
        <a:off x="284103" y="2122747"/>
        <a:ext cx="3493254" cy="559396"/>
      </dsp:txXfrm>
    </dsp:sp>
    <dsp:sp modelId="{BFD4B956-444B-4AE5-969C-8568ABE458C9}">
      <dsp:nvSpPr>
        <dsp:cNvPr id="0" name=""/>
        <dsp:cNvSpPr/>
      </dsp:nvSpPr>
      <dsp:spPr>
        <a:xfrm>
          <a:off x="0" y="3355005"/>
          <a:ext cx="50768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07582"/>
              <a:satOff val="-4668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2C466-90ED-479D-8873-280BF0AD0CBE}">
      <dsp:nvSpPr>
        <dsp:cNvPr id="0" name=""/>
        <dsp:cNvSpPr/>
      </dsp:nvSpPr>
      <dsp:spPr>
        <a:xfrm>
          <a:off x="253841" y="3045045"/>
          <a:ext cx="3553778" cy="619920"/>
        </a:xfrm>
        <a:prstGeom prst="roundRect">
          <a:avLst/>
        </a:prstGeom>
        <a:solidFill>
          <a:schemeClr val="accent2">
            <a:hueOff val="-1107582"/>
            <a:satOff val="-4668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0" kern="1200" baseline="0"/>
            <a:t>Carpenter (6,02%)</a:t>
          </a:r>
          <a:endParaRPr lang="en-US" sz="2100" kern="1200"/>
        </a:p>
      </dsp:txBody>
      <dsp:txXfrm>
        <a:off x="284103" y="3075307"/>
        <a:ext cx="3493254" cy="559396"/>
      </dsp:txXfrm>
    </dsp:sp>
    <dsp:sp modelId="{EB5DAB6E-32AC-43E4-809A-DCE047C6AC3F}">
      <dsp:nvSpPr>
        <dsp:cNvPr id="0" name=""/>
        <dsp:cNvSpPr/>
      </dsp:nvSpPr>
      <dsp:spPr>
        <a:xfrm>
          <a:off x="0" y="4307565"/>
          <a:ext cx="507682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76776"/>
              <a:satOff val="-6224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BFF1D-78F4-4ECF-9EB7-45C70B00640A}">
      <dsp:nvSpPr>
        <dsp:cNvPr id="0" name=""/>
        <dsp:cNvSpPr/>
      </dsp:nvSpPr>
      <dsp:spPr>
        <a:xfrm>
          <a:off x="253841" y="3997605"/>
          <a:ext cx="3553778" cy="619920"/>
        </a:xfrm>
        <a:prstGeom prst="roundRect">
          <a:avLst/>
        </a:prstGeom>
        <a:solidFill>
          <a:schemeClr val="accent2">
            <a:hueOff val="-1476776"/>
            <a:satOff val="-6224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324" tIns="0" rIns="13432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0" kern="1200" baseline="0"/>
            <a:t>Hairdresser (5,22%)</a:t>
          </a:r>
          <a:endParaRPr lang="en-US" sz="2100" kern="1200"/>
        </a:p>
      </dsp:txBody>
      <dsp:txXfrm>
        <a:off x="284103" y="4027867"/>
        <a:ext cx="349325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4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5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6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12/10/23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2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9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88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1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16214-DE05-62FE-0AB6-07759F64B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25" r="-1" b="2431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18D4AA3-BC02-2F7D-7725-3E545C8DD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99332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nl-BE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 EDUCATION IN FLANDERS, BELGIUM</a:t>
            </a:r>
          </a:p>
        </p:txBody>
      </p:sp>
    </p:spTree>
    <p:extLst>
      <p:ext uri="{BB962C8B-B14F-4D97-AF65-F5344CB8AC3E}">
        <p14:creationId xmlns:p14="http://schemas.microsoft.com/office/powerpoint/2010/main" val="231396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047C37-B31E-EAEA-FC11-1E262524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Söhne"/>
              </a:rPr>
              <a:t>In Belgium, vocational education is an important part of the education system. It encompasses various forms of technical and vocational education, such as secondary vocational education (BSO) and part-time vocational education (DBSO)</a:t>
            </a:r>
            <a:endParaRPr lang="nl-BE"/>
          </a:p>
        </p:txBody>
      </p:sp>
      <p:sp>
        <p:nvSpPr>
          <p:cNvPr id="47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8B3512DF-AE7F-63A2-5E62-31ED8A3C3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6" r="36894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167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5A8037-903C-0AFA-11BB-2CA19BCA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nl-BE" sz="2500"/>
              <a:t>POPULATION VET EDUCATION FLANDERS</a:t>
            </a:r>
            <a:br>
              <a:rPr lang="nl-BE" sz="2500"/>
            </a:br>
            <a:r>
              <a:rPr lang="nl-BE" sz="2500"/>
              <a:t>SCHOOLYEAR 2022 - 2023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CE9EEA-8680-2D66-FCF2-6B6A665F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r>
              <a:rPr lang="nl-BE"/>
              <a:t>TOTAL STUDENTS IN SECONDARY SCHOOLS: 495.000</a:t>
            </a:r>
          </a:p>
          <a:p>
            <a:r>
              <a:rPr lang="nl-BE"/>
              <a:t>	</a:t>
            </a:r>
          </a:p>
          <a:p>
            <a:r>
              <a:rPr lang="nl-BE"/>
              <a:t>	</a:t>
            </a:r>
            <a:r>
              <a:rPr lang="nl-BE" b="0" i="0">
                <a:effectLst/>
                <a:latin typeface="Flanders Art Sans"/>
              </a:rPr>
              <a:t>39,7% IN GENERAL EDUCATION</a:t>
            </a:r>
          </a:p>
          <a:p>
            <a:r>
              <a:rPr lang="nl-BE">
                <a:latin typeface="Flanders Art Sans"/>
              </a:rPr>
              <a:t>	</a:t>
            </a:r>
            <a:r>
              <a:rPr lang="nl-BE" b="0" i="0">
                <a:effectLst/>
                <a:latin typeface="Flanders Art Sans"/>
              </a:rPr>
              <a:t>31,7%</a:t>
            </a:r>
            <a:r>
              <a:rPr lang="nl-BE">
                <a:latin typeface="Flanders Art Sans"/>
              </a:rPr>
              <a:t> IN TECHNICAL EDUCATION</a:t>
            </a:r>
          </a:p>
          <a:p>
            <a:r>
              <a:rPr lang="nl-BE">
                <a:latin typeface="Flanders Art Sans"/>
              </a:rPr>
              <a:t>	</a:t>
            </a:r>
            <a:r>
              <a:rPr lang="nl-BE" b="0" i="0">
                <a:effectLst/>
                <a:latin typeface="Flanders Art Sans"/>
              </a:rPr>
              <a:t>25,7% IN VOCATIONAL EDUCATION</a:t>
            </a:r>
          </a:p>
          <a:p>
            <a:r>
              <a:rPr lang="nl-BE">
                <a:latin typeface="Flanders Art Sans"/>
              </a:rPr>
              <a:t>	2,9% IN ART EDUCATION</a:t>
            </a:r>
            <a:endParaRPr lang="nl-BE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18EFBD0B-F847-6547-795B-4E1D1054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0" r="3857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964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CA464-FCE1-0490-F626-6951CA16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EVOLUTION STUDENTS IN VET EDUCATION 2013 - 2023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D8EFB65-38CA-B749-356C-691E0E3A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313633"/>
              </p:ext>
            </p:extLst>
          </p:nvPr>
        </p:nvGraphicFramePr>
        <p:xfrm>
          <a:off x="2013624" y="2480553"/>
          <a:ext cx="6925620" cy="365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985">
                  <a:extLst>
                    <a:ext uri="{9D8B030D-6E8A-4147-A177-3AD203B41FA5}">
                      <a16:colId xmlns:a16="http://schemas.microsoft.com/office/drawing/2014/main" val="943462786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517224976"/>
                    </a:ext>
                  </a:extLst>
                </a:gridCol>
                <a:gridCol w="2159541">
                  <a:extLst>
                    <a:ext uri="{9D8B030D-6E8A-4147-A177-3AD203B41FA5}">
                      <a16:colId xmlns:a16="http://schemas.microsoft.com/office/drawing/2014/main" val="3555449428"/>
                    </a:ext>
                  </a:extLst>
                </a:gridCol>
                <a:gridCol w="1526767">
                  <a:extLst>
                    <a:ext uri="{9D8B030D-6E8A-4147-A177-3AD203B41FA5}">
                      <a16:colId xmlns:a16="http://schemas.microsoft.com/office/drawing/2014/main" val="4199995069"/>
                    </a:ext>
                  </a:extLst>
                </a:gridCol>
              </a:tblGrid>
              <a:tr h="329077">
                <a:tc>
                  <a:txBody>
                    <a:bodyPr/>
                    <a:lstStyle/>
                    <a:p>
                      <a:r>
                        <a:rPr lang="nl-BE" dirty="0"/>
                        <a:t>SCHOOLYEAR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78204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2013 - 2014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39.813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33.884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73.697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8780471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2014 - 2015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40.247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33.853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74.100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369176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2015 - 2016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40.442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33.278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73.720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2391977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2016 - 2017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40.131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32.241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72.372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095946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2017 - 2018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39.490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31.464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70.954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5040679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2018 - 2019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39.005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30.774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69.779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0870277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2019 - 2020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39.352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30.671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70.023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9219017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2020 - 2021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40.237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31.145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71.382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2104628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2021 - 2022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41.922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31.870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73.792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8515951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2022 - 2023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44.900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effectLst/>
                          <a:latin typeface="Arial" panose="020B0604020202020204" pitchFamily="34" charset="0"/>
                        </a:rPr>
                        <a:t>33.528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effectLst/>
                          <a:latin typeface="Arial" panose="020B0604020202020204" pitchFamily="34" charset="0"/>
                        </a:rPr>
                        <a:t>78.428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442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2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6A94D6A-40DE-C610-E32F-B644114A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nl-BE" sz="2700"/>
              <a:t>TOP 5 DEPARTMENTS IN VET EDUCATION</a:t>
            </a:r>
          </a:p>
        </p:txBody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7FAA31C4-92F9-8202-B066-B0B63067D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729991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9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44973-6A31-7FEF-D673-2ED008FF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PERCENTAGE JOB SEARCHER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0FA66B7-6523-81BA-BBA8-A9898F305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463" y="3277501"/>
            <a:ext cx="5490672" cy="159684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3B941C-BCD9-AD20-3C7E-493223130D74}"/>
              </a:ext>
            </a:extLst>
          </p:cNvPr>
          <p:cNvSpPr txBox="1"/>
          <p:nvPr/>
        </p:nvSpPr>
        <p:spPr>
          <a:xfrm>
            <a:off x="1920240" y="247004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10% of </a:t>
            </a:r>
            <a:r>
              <a:rPr lang="nl-BE" dirty="0" err="1"/>
              <a:t>the</a:t>
            </a:r>
            <a:r>
              <a:rPr lang="nl-BE" dirty="0"/>
              <a:t> VET </a:t>
            </a:r>
            <a:r>
              <a:rPr lang="nl-BE" dirty="0" err="1"/>
              <a:t>students</a:t>
            </a:r>
            <a:r>
              <a:rPr lang="nl-BE" dirty="0"/>
              <a:t> is </a:t>
            </a:r>
            <a:r>
              <a:rPr lang="nl-BE" dirty="0" err="1"/>
              <a:t>looking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job </a:t>
            </a:r>
            <a:r>
              <a:rPr lang="nl-BE" dirty="0" err="1"/>
              <a:t>after</a:t>
            </a:r>
            <a:r>
              <a:rPr lang="nl-BE" dirty="0"/>
              <a:t> 6 </a:t>
            </a:r>
            <a:r>
              <a:rPr lang="nl-BE" dirty="0" err="1"/>
              <a:t>years</a:t>
            </a:r>
            <a:r>
              <a:rPr lang="nl-BE" dirty="0"/>
              <a:t> in </a:t>
            </a:r>
            <a:r>
              <a:rPr lang="nl-BE" dirty="0" err="1"/>
              <a:t>secondary</a:t>
            </a:r>
            <a:r>
              <a:rPr lang="nl-BE" dirty="0"/>
              <a:t> school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0ECBC8-20D1-E645-F357-1111ABDEEB14}"/>
              </a:ext>
            </a:extLst>
          </p:cNvPr>
          <p:cNvSpPr txBox="1"/>
          <p:nvPr/>
        </p:nvSpPr>
        <p:spPr>
          <a:xfrm>
            <a:off x="7877208" y="4999252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Only</a:t>
            </a:r>
            <a:r>
              <a:rPr lang="nl-BE" dirty="0"/>
              <a:t> 6% of </a:t>
            </a:r>
            <a:r>
              <a:rPr lang="nl-BE" dirty="0" err="1"/>
              <a:t>the</a:t>
            </a:r>
            <a:r>
              <a:rPr lang="nl-BE" dirty="0"/>
              <a:t> VET </a:t>
            </a:r>
            <a:r>
              <a:rPr lang="nl-BE" dirty="0" err="1"/>
              <a:t>students</a:t>
            </a:r>
            <a:r>
              <a:rPr lang="nl-BE" dirty="0"/>
              <a:t> is </a:t>
            </a:r>
            <a:r>
              <a:rPr lang="nl-BE" dirty="0" err="1"/>
              <a:t>looking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job </a:t>
            </a:r>
            <a:r>
              <a:rPr lang="nl-BE" dirty="0" err="1"/>
              <a:t>after</a:t>
            </a:r>
            <a:r>
              <a:rPr lang="nl-BE" dirty="0"/>
              <a:t> 7 </a:t>
            </a:r>
            <a:r>
              <a:rPr lang="nl-BE" dirty="0" err="1"/>
              <a:t>years</a:t>
            </a:r>
            <a:r>
              <a:rPr lang="nl-BE" dirty="0"/>
              <a:t> in </a:t>
            </a:r>
            <a:r>
              <a:rPr lang="nl-BE" dirty="0" err="1"/>
              <a:t>secondary</a:t>
            </a:r>
            <a:r>
              <a:rPr lang="nl-BE" dirty="0"/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val="39311626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243341"/>
      </a:dk2>
      <a:lt2>
        <a:srgbClr val="E8E6E2"/>
      </a:lt2>
      <a:accent1>
        <a:srgbClr val="4D73C3"/>
      </a:accent1>
      <a:accent2>
        <a:srgbClr val="3B93B1"/>
      </a:accent2>
      <a:accent3>
        <a:srgbClr val="46B3A2"/>
      </a:accent3>
      <a:accent4>
        <a:srgbClr val="3BB16D"/>
      </a:accent4>
      <a:accent5>
        <a:srgbClr val="48B849"/>
      </a:accent5>
      <a:accent6>
        <a:srgbClr val="6BB13B"/>
      </a:accent6>
      <a:hlink>
        <a:srgbClr val="A07D3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222</Words>
  <Application>Microsoft Macintosh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Meiryo</vt:lpstr>
      <vt:lpstr>Arial</vt:lpstr>
      <vt:lpstr>Corbel</vt:lpstr>
      <vt:lpstr>Flanders Art Sans</vt:lpstr>
      <vt:lpstr>Söhne</vt:lpstr>
      <vt:lpstr>SketchLinesVTI</vt:lpstr>
      <vt:lpstr>VET EDUCATION IN FLANDERS, BELGIUM</vt:lpstr>
      <vt:lpstr>Presentazione standard di PowerPoint</vt:lpstr>
      <vt:lpstr>POPULATION VET EDUCATION FLANDERS SCHOOLYEAR 2022 - 2023</vt:lpstr>
      <vt:lpstr>EVOLUTION STUDENTS IN VET EDUCATION 2013 - 2023</vt:lpstr>
      <vt:lpstr>TOP 5 DEPARTMENTS IN VET EDUCATION</vt:lpstr>
      <vt:lpstr>PERCENTAGE JOB SEARCHER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EDUCATION IN FLANDERS, BELGIUM</dc:title>
  <dc:creator>Katrien Lenaerts</dc:creator>
  <cp:lastModifiedBy>Vincenza lipari</cp:lastModifiedBy>
  <cp:revision>2</cp:revision>
  <dcterms:created xsi:type="dcterms:W3CDTF">2023-12-10T17:44:24Z</dcterms:created>
  <dcterms:modified xsi:type="dcterms:W3CDTF">2023-12-10T21:48:36Z</dcterms:modified>
</cp:coreProperties>
</file>