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/>
              <a:t>Preparatıon</a:t>
            </a:r>
            <a:r>
              <a:rPr lang="tr-TR" dirty="0"/>
              <a:t> of </a:t>
            </a:r>
            <a:br>
              <a:rPr lang="tr-TR" dirty="0"/>
            </a:br>
            <a:r>
              <a:rPr lang="tr-TR" dirty="0" err="1"/>
              <a:t>Cover</a:t>
            </a:r>
            <a:r>
              <a:rPr lang="tr-TR" dirty="0"/>
              <a:t> </a:t>
            </a:r>
            <a:r>
              <a:rPr lang="tr-TR" dirty="0" err="1"/>
              <a:t>letter</a:t>
            </a:r>
            <a:r>
              <a:rPr lang="tr-TR" dirty="0"/>
              <a:t> </a:t>
            </a:r>
            <a:r>
              <a:rPr lang="tr-TR" dirty="0" err="1"/>
              <a:t>ın</a:t>
            </a:r>
            <a:r>
              <a:rPr lang="tr-TR" dirty="0"/>
              <a:t> </a:t>
            </a:r>
            <a:r>
              <a:rPr lang="tr-TR" dirty="0" err="1"/>
              <a:t>turkey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Turkey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0493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over Letter Forma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5473" y="317229"/>
            <a:ext cx="6239435" cy="6239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9384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What</a:t>
            </a:r>
            <a:r>
              <a:rPr lang="tr-TR" dirty="0"/>
              <a:t> IS A COVER LETTER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cover letter is a one-page document that you submit as part of your job application (alongside your CV or Resume).</a:t>
            </a:r>
            <a:endParaRPr lang="tr-TR" dirty="0"/>
          </a:p>
          <a:p>
            <a:r>
              <a:rPr lang="en-US" dirty="0"/>
              <a:t> Its purpose is to introduce you and briefly summarize your professional background.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5536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cap="all" dirty="0"/>
              <a:t>What is the format of cover letter?</a:t>
            </a:r>
          </a:p>
          <a:p>
            <a:r>
              <a:rPr lang="en-US" dirty="0"/>
              <a:t>Length – The ideal cover letter would be a single page made up of three paragraphs. </a:t>
            </a:r>
            <a:endParaRPr lang="tr-TR" dirty="0"/>
          </a:p>
          <a:p>
            <a:r>
              <a:rPr lang="en-US" dirty="0"/>
              <a:t>Margins and alignment – Use your margins to ensure that the letter looks professional. </a:t>
            </a:r>
            <a:endParaRPr lang="tr-TR" dirty="0"/>
          </a:p>
          <a:p>
            <a:r>
              <a:rPr lang="en-US" dirty="0"/>
              <a:t>File format – Use a file format that is compatible with an applicant tracking system (ATS), typically . doc or PDF.</a:t>
            </a:r>
          </a:p>
        </p:txBody>
      </p:sp>
    </p:spTree>
    <p:extLst>
      <p:ext uri="{BB962C8B-B14F-4D97-AF65-F5344CB8AC3E}">
        <p14:creationId xmlns:p14="http://schemas.microsoft.com/office/powerpoint/2010/main" val="1387592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HOW TO WRITE A SIMPLE COVER LETTER?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*</a:t>
            </a:r>
            <a:r>
              <a:rPr lang="en-US" dirty="0"/>
              <a:t>Address your cover letter properly. Include your name, the position you're applying for, the company name, and job ID (if applicable).</a:t>
            </a:r>
          </a:p>
          <a:p>
            <a:r>
              <a:rPr lang="tr-TR" dirty="0"/>
              <a:t>*</a:t>
            </a:r>
            <a:r>
              <a:rPr lang="en-US" dirty="0"/>
              <a:t>Start your cover letter captivating. </a:t>
            </a:r>
          </a:p>
          <a:p>
            <a:r>
              <a:rPr lang="tr-TR" dirty="0"/>
              <a:t>*</a:t>
            </a:r>
            <a:r>
              <a:rPr lang="en-US" dirty="0"/>
              <a:t>Explain why you fit the job.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3209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5 Elements All Cover Letters Must Include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28338" y="3001384"/>
            <a:ext cx="8391861" cy="2993016"/>
          </a:xfrm>
        </p:spPr>
        <p:txBody>
          <a:bodyPr>
            <a:normAutofit/>
          </a:bodyPr>
          <a:lstStyle/>
          <a:p>
            <a:r>
              <a:rPr lang="tr-TR" dirty="0"/>
              <a:t>*</a:t>
            </a:r>
            <a:r>
              <a:rPr lang="en-US" dirty="0"/>
              <a:t>The header.</a:t>
            </a:r>
          </a:p>
          <a:p>
            <a:r>
              <a:rPr lang="tr-TR" dirty="0"/>
              <a:t>*</a:t>
            </a:r>
            <a:r>
              <a:rPr lang="en-US" dirty="0"/>
              <a:t>Salutation &amp; greeting.</a:t>
            </a:r>
          </a:p>
          <a:p>
            <a:r>
              <a:rPr lang="tr-TR" dirty="0"/>
              <a:t>*</a:t>
            </a:r>
            <a:r>
              <a:rPr lang="en-US" dirty="0"/>
              <a:t>Opening paragraph.</a:t>
            </a:r>
          </a:p>
          <a:p>
            <a:r>
              <a:rPr lang="tr-TR" dirty="0"/>
              <a:t>*</a:t>
            </a:r>
            <a:r>
              <a:rPr lang="en-US" dirty="0"/>
              <a:t>Main body.</a:t>
            </a:r>
          </a:p>
          <a:p>
            <a:r>
              <a:rPr lang="tr-TR" dirty="0"/>
              <a:t>*</a:t>
            </a:r>
            <a:r>
              <a:rPr lang="en-US" dirty="0"/>
              <a:t>Closing paragraph &amp; sign off.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9530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difference CV and cover letter?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idx="1"/>
          </p:nvPr>
        </p:nvSpPr>
        <p:spPr>
          <a:xfrm>
            <a:off x="860612" y="2990626"/>
            <a:ext cx="8358000" cy="3003773"/>
          </a:xfrm>
        </p:spPr>
        <p:txBody>
          <a:bodyPr/>
          <a:lstStyle/>
          <a:p>
            <a:r>
              <a:rPr lang="en-US" dirty="0"/>
              <a:t>CV is an extensive document that outlines the applicant's career – their experience, qualifications, skills, competences, achievements, etc.</a:t>
            </a:r>
            <a:endParaRPr lang="tr-TR" dirty="0"/>
          </a:p>
          <a:p>
            <a:endParaRPr lang="tr-TR" dirty="0"/>
          </a:p>
          <a:p>
            <a:r>
              <a:rPr lang="en-US" dirty="0"/>
              <a:t>Meanwhile, a cover letter provides only a short description of the applicant, and compliments all the important parts of the CV, using examples.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2072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84192" cy="6172200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  </a:t>
            </a:r>
            <a:r>
              <a:rPr lang="en-US" b="1" dirty="0"/>
              <a:t>What to consider before you write</a:t>
            </a:r>
            <a:br>
              <a:rPr lang="en-US" b="1" dirty="0"/>
            </a:br>
            <a:br>
              <a:rPr lang="tr-TR" b="1" dirty="0"/>
            </a:br>
            <a:r>
              <a:rPr lang="tr-TR" b="1" dirty="0"/>
              <a:t>***</a:t>
            </a:r>
            <a:r>
              <a:rPr lang="en-US" dirty="0"/>
              <a:t>Before you craft your cover letter, gather all the information you may need.</a:t>
            </a:r>
            <a:br>
              <a:rPr lang="tr-TR" dirty="0"/>
            </a:br>
            <a:br>
              <a:rPr lang="tr-TR" dirty="0"/>
            </a:br>
            <a:r>
              <a:rPr lang="tr-TR" dirty="0"/>
              <a:t>***</a:t>
            </a:r>
            <a:r>
              <a:rPr lang="en-US" dirty="0"/>
              <a:t>Think about how you learned about the job opportunity. If it's a personal contact, jot down the person's name and title. </a:t>
            </a:r>
            <a:br>
              <a:rPr lang="tr-TR" dirty="0"/>
            </a:br>
            <a:br>
              <a:rPr lang="tr-TR" dirty="0"/>
            </a:br>
            <a:r>
              <a:rPr lang="tr-TR" dirty="0"/>
              <a:t>****</a:t>
            </a:r>
            <a:r>
              <a:rPr lang="en-US" dirty="0"/>
              <a:t>If it was an ad or job board, write down where and when you saw it and list any specific instructions noted in the job description</a:t>
            </a:r>
            <a:br>
              <a:rPr lang="en-US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2990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dirty="0"/>
            </a:br>
            <a:br>
              <a:rPr lang="tr-TR" dirty="0"/>
            </a:br>
            <a:br>
              <a:rPr lang="tr-TR" dirty="0"/>
            </a:br>
            <a:br>
              <a:rPr lang="tr-TR" dirty="0"/>
            </a:br>
            <a:br>
              <a:rPr lang="tr-TR" dirty="0"/>
            </a:br>
            <a:br>
              <a:rPr lang="tr-TR" dirty="0"/>
            </a:br>
            <a:br>
              <a:rPr lang="tr-TR" dirty="0"/>
            </a:br>
            <a:br>
              <a:rPr lang="tr-TR" dirty="0"/>
            </a:br>
            <a:r>
              <a:rPr lang="tr-TR" dirty="0"/>
              <a:t>    </a:t>
            </a:r>
            <a:r>
              <a:rPr lang="en-US" b="1" dirty="0"/>
              <a:t>before you write a cover letter:</a:t>
            </a:r>
            <a:br>
              <a:rPr lang="tr-TR" b="1" dirty="0"/>
            </a:br>
            <a:br>
              <a:rPr lang="en-US" b="1" dirty="0"/>
            </a:br>
            <a:r>
              <a:rPr lang="tr-TR" dirty="0"/>
              <a:t>*** </a:t>
            </a:r>
            <a:r>
              <a:rPr lang="en-US" dirty="0"/>
              <a:t>Think about your experiences and how you would like to relate these experiences to a hiring employer. </a:t>
            </a:r>
            <a:br>
              <a:rPr lang="tr-TR" dirty="0"/>
            </a:br>
            <a:br>
              <a:rPr lang="tr-TR" dirty="0"/>
            </a:br>
            <a:r>
              <a:rPr lang="tr-TR" dirty="0"/>
              <a:t>***</a:t>
            </a:r>
            <a:r>
              <a:rPr lang="en-US" dirty="0"/>
              <a:t>What talents, skills or accomplishments would you like the company to know? </a:t>
            </a:r>
            <a:br>
              <a:rPr lang="en-US" dirty="0"/>
            </a:br>
            <a:br>
              <a:rPr lang="en-US" dirty="0"/>
            </a:br>
            <a:r>
              <a:rPr lang="tr-TR" dirty="0"/>
              <a:t>***</a:t>
            </a:r>
            <a:r>
              <a:rPr lang="en-US" dirty="0"/>
              <a:t>Think about the company you're writing to and what drew you to it</a:t>
            </a:r>
            <a:r>
              <a:rPr lang="tr-TR" dirty="0"/>
              <a:t>.</a:t>
            </a:r>
            <a:br>
              <a:rPr lang="tr-TR" dirty="0"/>
            </a:br>
            <a:br>
              <a:rPr lang="en-US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22298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/>
              <a:t>How to write a cover letter in 6 steps</a:t>
            </a:r>
            <a:br>
              <a:rPr lang="en-US" b="1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3691657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</TotalTime>
  <Words>422</Words>
  <Application>Microsoft Macintosh PowerPoint</Application>
  <PresentationFormat>Widescreen</PresentationFormat>
  <Paragraphs>27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3" baseType="lpstr">
      <vt:lpstr>Century Gothic</vt:lpstr>
      <vt:lpstr>Wingdings 3</vt:lpstr>
      <vt:lpstr>Dilim</vt:lpstr>
      <vt:lpstr>Preparatıon of  Cover letter ın turkey</vt:lpstr>
      <vt:lpstr>What IS A COVER LETTER</vt:lpstr>
      <vt:lpstr>Presentazione standard di PowerPoint</vt:lpstr>
      <vt:lpstr>HOW TO WRITE A SIMPLE COVER LETTER?</vt:lpstr>
      <vt:lpstr>5 Elements All Cover Letters Must Include</vt:lpstr>
      <vt:lpstr>What is the difference CV and cover letter?</vt:lpstr>
      <vt:lpstr>  What to consider before you write  ***Before you craft your cover letter, gather all the information you may need.  ***Think about how you learned about the job opportunity. If it's a personal contact, jot down the person's name and title.   ****If it was an ad or job board, write down where and when you saw it and list any specific instructions noted in the job description </vt:lpstr>
      <vt:lpstr>            before you write a cover letter:  *** Think about your experiences and how you would like to relate these experiences to a hiring employer.   ***What talents, skills or accomplishments would you like the company to know?   ***Think about the company you're writing to and what drew you to it.  </vt:lpstr>
      <vt:lpstr>How to write a cover letter in 6 steps 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Preparatıon of  Cover letter ın turkey</dc:title>
  <dc:creator>a</dc:creator>
  <cp:lastModifiedBy>Vincenza lipari</cp:lastModifiedBy>
  <cp:revision>8</cp:revision>
  <dcterms:created xsi:type="dcterms:W3CDTF">2023-12-01T07:20:48Z</dcterms:created>
  <dcterms:modified xsi:type="dcterms:W3CDTF">2023-12-12T16:49:43Z</dcterms:modified>
</cp:coreProperties>
</file>