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12/12/23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12/12/23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jobs/?ref=ikamet.com" TargetMode="External"/><Relationship Id="rId2" Type="http://schemas.openxmlformats.org/officeDocument/2006/relationships/hyperlink" Target="https://kariyer.net/?ref=ikamet.com" TargetMode="Externa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jpeg"/><Relationship Id="rId4" Type="http://schemas.openxmlformats.org/officeDocument/2006/relationships/hyperlink" Target="https://tr.indeed.com/?r=tr&amp;ref=ikamet.com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yenibiris.com/?ref=ikamet.com" TargetMode="External"/><Relationship Id="rId3" Type="http://schemas.openxmlformats.org/officeDocument/2006/relationships/hyperlink" Target="https://www.teachaway.com/?ref=ikamet.com" TargetMode="External"/><Relationship Id="rId7" Type="http://schemas.openxmlformats.org/officeDocument/2006/relationships/hyperlink" Target="https://yepturkey.com/?ref=ikamet.com" TargetMode="External"/><Relationship Id="rId2" Type="http://schemas.openxmlformats.org/officeDocument/2006/relationships/hyperlink" Target="https://www.eslemployment.com/?ref=ikamet.com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learn4good.com/?ref=ikamet.com" TargetMode="External"/><Relationship Id="rId5" Type="http://schemas.openxmlformats.org/officeDocument/2006/relationships/hyperlink" Target="https://www.eslcafe.com/jobs/international?ref=ikamet.com" TargetMode="External"/><Relationship Id="rId4" Type="http://schemas.openxmlformats.org/officeDocument/2006/relationships/hyperlink" Target="https://www.totalesl.com/?ref=ikamet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1413" y="618517"/>
            <a:ext cx="9905998" cy="4964701"/>
          </a:xfrm>
        </p:spPr>
        <p:txBody>
          <a:bodyPr/>
          <a:lstStyle/>
          <a:p>
            <a:br>
              <a:rPr lang="tr-TR" b="1" dirty="0"/>
            </a:br>
            <a:br>
              <a:rPr lang="tr-TR" b="1" dirty="0"/>
            </a:br>
            <a:r>
              <a:rPr lang="tr-TR" b="1" dirty="0"/>
              <a:t>         </a:t>
            </a:r>
            <a:r>
              <a:rPr lang="tr-TR" b="1" dirty="0" err="1"/>
              <a:t>GettIng</a:t>
            </a:r>
            <a:r>
              <a:rPr lang="tr-TR" b="1" dirty="0"/>
              <a:t> a </a:t>
            </a:r>
            <a:r>
              <a:rPr lang="tr-TR" b="1" dirty="0" err="1"/>
              <a:t>Job</a:t>
            </a:r>
            <a:r>
              <a:rPr lang="tr-TR" b="1" dirty="0"/>
              <a:t> </a:t>
            </a:r>
            <a:r>
              <a:rPr lang="tr-TR" b="1" dirty="0" err="1"/>
              <a:t>In</a:t>
            </a:r>
            <a:r>
              <a:rPr lang="tr-TR" b="1" dirty="0"/>
              <a:t> </a:t>
            </a:r>
            <a:r>
              <a:rPr lang="tr-TR" b="1" dirty="0" err="1"/>
              <a:t>Turkey</a:t>
            </a:r>
            <a:r>
              <a:rPr lang="tr-TR" b="1" dirty="0"/>
              <a:t> </a:t>
            </a:r>
            <a:endParaRPr lang="tr-TR" dirty="0"/>
          </a:p>
        </p:txBody>
      </p:sp>
      <p:pic>
        <p:nvPicPr>
          <p:cNvPr id="1032" name="Picture 8" descr="Turkey map with flag | Turkey map, Turkey flag, Turkish fla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742" y="924438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07924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    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job</a:t>
            </a:r>
            <a:r>
              <a:rPr lang="tr-TR" dirty="0"/>
              <a:t> </a:t>
            </a:r>
            <a:r>
              <a:rPr lang="tr-TR" dirty="0" err="1"/>
              <a:t>hunt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lIve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work</a:t>
            </a:r>
            <a:r>
              <a:rPr lang="tr-TR" dirty="0"/>
              <a:t>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Turkey</a:t>
            </a:r>
            <a:r>
              <a:rPr lang="tr-TR" dirty="0"/>
              <a:t> </a:t>
            </a:r>
            <a:r>
              <a:rPr lang="tr-TR" dirty="0" err="1"/>
              <a:t>begIns</a:t>
            </a:r>
            <a:r>
              <a:rPr lang="tr-TR" dirty="0"/>
              <a:t> at </a:t>
            </a:r>
            <a:r>
              <a:rPr lang="tr-TR" dirty="0" err="1"/>
              <a:t>home</a:t>
            </a:r>
            <a:r>
              <a:rPr lang="tr-TR" dirty="0"/>
              <a:t>, as at </a:t>
            </a:r>
            <a:r>
              <a:rPr lang="tr-TR" dirty="0" err="1"/>
              <a:t>thIs</a:t>
            </a:r>
            <a:r>
              <a:rPr lang="tr-TR" dirty="0"/>
              <a:t> </a:t>
            </a:r>
            <a:r>
              <a:rPr lang="tr-TR" dirty="0" err="1"/>
              <a:t>age</a:t>
            </a:r>
            <a:r>
              <a:rPr lang="tr-TR" dirty="0"/>
              <a:t>, </a:t>
            </a:r>
            <a:r>
              <a:rPr lang="tr-TR" dirty="0" err="1"/>
              <a:t>It</a:t>
            </a:r>
            <a:r>
              <a:rPr lang="tr-TR" dirty="0"/>
              <a:t> Is </a:t>
            </a:r>
            <a:r>
              <a:rPr lang="tr-TR" dirty="0" err="1"/>
              <a:t>easy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secure</a:t>
            </a:r>
            <a:r>
              <a:rPr lang="tr-TR" dirty="0"/>
              <a:t> a role </a:t>
            </a:r>
            <a:r>
              <a:rPr lang="tr-TR" dirty="0" err="1"/>
              <a:t>purely</a:t>
            </a:r>
            <a:r>
              <a:rPr lang="tr-TR" dirty="0"/>
              <a:t> </a:t>
            </a:r>
            <a:r>
              <a:rPr lang="tr-TR" dirty="0" err="1"/>
              <a:t>through</a:t>
            </a:r>
            <a:r>
              <a:rPr lang="tr-TR" dirty="0"/>
              <a:t> </a:t>
            </a:r>
            <a:r>
              <a:rPr lang="tr-TR" dirty="0" err="1"/>
              <a:t>onlIne</a:t>
            </a:r>
            <a:r>
              <a:rPr lang="tr-TR" dirty="0"/>
              <a:t> </a:t>
            </a:r>
            <a:r>
              <a:rPr lang="tr-TR" dirty="0" err="1"/>
              <a:t>means</a:t>
            </a: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/>
              <a:t>      </a:t>
            </a:r>
            <a:r>
              <a:rPr lang="tr-TR" dirty="0" err="1"/>
              <a:t>However</a:t>
            </a:r>
            <a:r>
              <a:rPr lang="tr-TR" dirty="0"/>
              <a:t>, </a:t>
            </a:r>
            <a:r>
              <a:rPr lang="tr-TR" dirty="0" err="1"/>
              <a:t>If</a:t>
            </a:r>
            <a:r>
              <a:rPr lang="tr-TR" dirty="0"/>
              <a:t>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onlIne</a:t>
            </a:r>
            <a:r>
              <a:rPr lang="tr-TR" dirty="0"/>
              <a:t> </a:t>
            </a:r>
            <a:r>
              <a:rPr lang="tr-TR" dirty="0" err="1"/>
              <a:t>search</a:t>
            </a:r>
            <a:r>
              <a:rPr lang="tr-TR" dirty="0"/>
              <a:t> Is </a:t>
            </a:r>
            <a:r>
              <a:rPr lang="tr-TR" dirty="0" err="1"/>
              <a:t>gettIng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nowhere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you'd</a:t>
            </a:r>
            <a:r>
              <a:rPr lang="tr-TR" dirty="0"/>
              <a:t> </a:t>
            </a:r>
            <a:r>
              <a:rPr lang="tr-TR" dirty="0" err="1"/>
              <a:t>lIke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be </a:t>
            </a:r>
            <a:r>
              <a:rPr lang="tr-TR" dirty="0" err="1"/>
              <a:t>more</a:t>
            </a:r>
            <a:r>
              <a:rPr lang="tr-TR" dirty="0"/>
              <a:t> </a:t>
            </a:r>
            <a:r>
              <a:rPr lang="tr-TR" dirty="0" err="1"/>
              <a:t>dIrect</a:t>
            </a:r>
            <a:r>
              <a:rPr lang="tr-TR" dirty="0"/>
              <a:t>, </a:t>
            </a:r>
            <a:r>
              <a:rPr lang="tr-TR" dirty="0" err="1"/>
              <a:t>applyIng</a:t>
            </a:r>
            <a:r>
              <a:rPr lang="tr-TR" dirty="0"/>
              <a:t>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person</a:t>
            </a:r>
            <a:r>
              <a:rPr lang="tr-TR" dirty="0"/>
              <a:t> </a:t>
            </a:r>
            <a:r>
              <a:rPr lang="tr-TR" dirty="0" err="1"/>
              <a:t>may</a:t>
            </a:r>
            <a:r>
              <a:rPr lang="tr-TR" dirty="0"/>
              <a:t> be a </a:t>
            </a:r>
            <a:r>
              <a:rPr lang="tr-TR" dirty="0" err="1"/>
              <a:t>better</a:t>
            </a:r>
            <a:r>
              <a:rPr lang="tr-TR" dirty="0"/>
              <a:t> </a:t>
            </a:r>
            <a:r>
              <a:rPr lang="tr-TR" dirty="0" err="1"/>
              <a:t>choIce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pic>
        <p:nvPicPr>
          <p:cNvPr id="4" name="Picture 8" descr="Turkey map with flag | Turkey map, Turkey flag, Turkish 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9002" y="924439"/>
            <a:ext cx="1334490" cy="924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184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3351054"/>
          </a:xfrm>
        </p:spPr>
        <p:txBody>
          <a:bodyPr/>
          <a:lstStyle/>
          <a:p>
            <a:r>
              <a:rPr lang="tr-TR" b="1" dirty="0" err="1"/>
              <a:t>Where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Look</a:t>
            </a:r>
            <a:r>
              <a:rPr lang="tr-TR" b="1" dirty="0"/>
              <a:t> </a:t>
            </a:r>
            <a:r>
              <a:rPr lang="tr-TR" b="1" dirty="0" err="1"/>
              <a:t>For</a:t>
            </a:r>
            <a:r>
              <a:rPr lang="tr-TR" b="1" dirty="0"/>
              <a:t> </a:t>
            </a:r>
            <a:r>
              <a:rPr lang="tr-TR" b="1" dirty="0" err="1"/>
              <a:t>Jobs</a:t>
            </a:r>
            <a:r>
              <a:rPr lang="tr-TR" b="1" dirty="0"/>
              <a:t> </a:t>
            </a:r>
            <a:r>
              <a:rPr lang="tr-TR" b="1" dirty="0" err="1"/>
              <a:t>OnlIne</a:t>
            </a:r>
            <a:r>
              <a:rPr lang="tr-TR" b="1" dirty="0"/>
              <a:t> </a:t>
            </a:r>
            <a:r>
              <a:rPr lang="tr-TR" b="1" dirty="0" err="1"/>
              <a:t>In</a:t>
            </a:r>
            <a:r>
              <a:rPr lang="tr-TR" b="1" dirty="0"/>
              <a:t> </a:t>
            </a:r>
            <a:r>
              <a:rPr lang="tr-TR" b="1" dirty="0" err="1"/>
              <a:t>Turkey</a:t>
            </a:r>
            <a:r>
              <a:rPr lang="tr-TR" b="1" dirty="0"/>
              <a:t>?</a:t>
            </a:r>
            <a:br>
              <a:rPr lang="tr-TR" b="1" dirty="0"/>
            </a:br>
            <a:br>
              <a:rPr lang="tr-TR" dirty="0"/>
            </a:br>
            <a:endParaRPr lang="tr-TR" dirty="0"/>
          </a:p>
        </p:txBody>
      </p:sp>
      <p:pic>
        <p:nvPicPr>
          <p:cNvPr id="3" name="Picture 8" descr="Turkey map with flag | Turkey map, Turkey flag, Turkish 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446" y="2516570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3083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tr-TR" dirty="0"/>
            </a:br>
            <a:br>
              <a:rPr lang="tr-TR" dirty="0"/>
            </a:br>
            <a:br>
              <a:rPr lang="tr-TR" dirty="0"/>
            </a:br>
            <a:br>
              <a:rPr lang="tr-TR" dirty="0"/>
            </a:br>
            <a:r>
              <a:rPr lang="tr-TR" dirty="0"/>
              <a:t>***</a:t>
            </a:r>
            <a:r>
              <a:rPr lang="tr-TR" dirty="0" err="1"/>
              <a:t>AIrport</a:t>
            </a:r>
            <a:r>
              <a:rPr lang="tr-TR" dirty="0"/>
              <a:t>, </a:t>
            </a:r>
            <a:r>
              <a:rPr lang="tr-TR" dirty="0" err="1"/>
              <a:t>holIday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hotel </a:t>
            </a:r>
            <a:r>
              <a:rPr lang="tr-TR" dirty="0" err="1"/>
              <a:t>reps</a:t>
            </a:r>
            <a:r>
              <a:rPr lang="tr-TR" dirty="0"/>
              <a:t>, bar </a:t>
            </a:r>
            <a:r>
              <a:rPr lang="tr-TR" dirty="0" err="1"/>
              <a:t>staff</a:t>
            </a:r>
            <a:r>
              <a:rPr lang="tr-TR" dirty="0"/>
              <a:t>, </a:t>
            </a:r>
            <a:r>
              <a:rPr lang="tr-TR" dirty="0" err="1"/>
              <a:t>teachIng</a:t>
            </a:r>
            <a:r>
              <a:rPr lang="tr-TR" dirty="0"/>
              <a:t> </a:t>
            </a:r>
            <a:r>
              <a:rPr lang="tr-TR" dirty="0" err="1"/>
              <a:t>EnglIsh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Internet </a:t>
            </a:r>
            <a:r>
              <a:rPr lang="tr-TR" dirty="0" err="1"/>
              <a:t>freelancIng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most</a:t>
            </a:r>
            <a:r>
              <a:rPr lang="tr-TR" dirty="0"/>
              <a:t> popular </a:t>
            </a:r>
            <a:r>
              <a:rPr lang="tr-TR" dirty="0" err="1"/>
              <a:t>jobs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foreIgners</a:t>
            </a:r>
            <a:r>
              <a:rPr lang="tr-TR" dirty="0"/>
              <a:t>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Turkey</a:t>
            </a:r>
            <a:r>
              <a:rPr lang="tr-TR" dirty="0"/>
              <a:t>.</a:t>
            </a:r>
            <a:br>
              <a:rPr lang="tr-TR" dirty="0"/>
            </a:br>
            <a:br>
              <a:rPr lang="tr-TR" dirty="0"/>
            </a:br>
            <a:r>
              <a:rPr lang="tr-TR" dirty="0"/>
              <a:t>****</a:t>
            </a:r>
            <a:r>
              <a:rPr lang="tr-TR" dirty="0" err="1"/>
              <a:t>you</a:t>
            </a:r>
            <a:r>
              <a:rPr lang="tr-TR" dirty="0"/>
              <a:t> can </a:t>
            </a:r>
            <a:r>
              <a:rPr lang="tr-TR" dirty="0" err="1"/>
              <a:t>fInd</a:t>
            </a:r>
            <a:r>
              <a:rPr lang="tr-TR" dirty="0"/>
              <a:t> </a:t>
            </a:r>
            <a:r>
              <a:rPr lang="tr-TR" dirty="0" err="1"/>
              <a:t>ads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these</a:t>
            </a:r>
            <a:r>
              <a:rPr lang="tr-TR" dirty="0"/>
              <a:t> </a:t>
            </a:r>
            <a:r>
              <a:rPr lang="tr-TR" dirty="0" err="1"/>
              <a:t>onlIne</a:t>
            </a:r>
            <a:r>
              <a:rPr lang="tr-TR" dirty="0"/>
              <a:t> </a:t>
            </a:r>
            <a:r>
              <a:rPr lang="tr-TR" dirty="0" err="1"/>
              <a:t>bars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hotel </a:t>
            </a:r>
            <a:r>
              <a:rPr lang="tr-TR" dirty="0" err="1"/>
              <a:t>jobs</a:t>
            </a:r>
            <a:r>
              <a:rPr lang="tr-TR" dirty="0"/>
              <a:t>, </a:t>
            </a:r>
            <a:r>
              <a:rPr lang="tr-TR" dirty="0" err="1"/>
              <a:t>they</a:t>
            </a:r>
            <a:r>
              <a:rPr lang="tr-TR" dirty="0"/>
              <a:t> </a:t>
            </a:r>
            <a:r>
              <a:rPr lang="tr-TR" dirty="0" err="1"/>
              <a:t>wIll</a:t>
            </a:r>
            <a:r>
              <a:rPr lang="tr-TR" dirty="0"/>
              <a:t> be </a:t>
            </a:r>
            <a:r>
              <a:rPr lang="tr-TR" dirty="0" err="1"/>
              <a:t>harder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come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, </a:t>
            </a:r>
            <a:r>
              <a:rPr lang="tr-TR" dirty="0" err="1"/>
              <a:t>especIally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smaller</a:t>
            </a:r>
            <a:r>
              <a:rPr lang="tr-TR" dirty="0"/>
              <a:t> </a:t>
            </a:r>
            <a:r>
              <a:rPr lang="tr-TR" dirty="0" err="1"/>
              <a:t>establIshments</a:t>
            </a:r>
            <a:r>
              <a:rPr lang="tr-TR" dirty="0"/>
              <a:t>.</a:t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9886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4852" y="618517"/>
            <a:ext cx="10552559" cy="2339835"/>
          </a:xfrm>
        </p:spPr>
        <p:txBody>
          <a:bodyPr>
            <a:normAutofit/>
          </a:bodyPr>
          <a:lstStyle/>
          <a:p>
            <a:r>
              <a:rPr lang="tr-TR" b="1" dirty="0"/>
              <a:t>Best </a:t>
            </a:r>
            <a:r>
              <a:rPr lang="tr-TR" b="1" dirty="0" err="1"/>
              <a:t>Job</a:t>
            </a:r>
            <a:r>
              <a:rPr lang="tr-TR" b="1" dirty="0"/>
              <a:t> </a:t>
            </a:r>
            <a:r>
              <a:rPr lang="tr-TR" b="1" dirty="0" err="1"/>
              <a:t>Search</a:t>
            </a:r>
            <a:r>
              <a:rPr lang="tr-TR" b="1" dirty="0"/>
              <a:t> </a:t>
            </a:r>
            <a:r>
              <a:rPr lang="tr-TR" b="1" dirty="0" err="1"/>
              <a:t>Platforms</a:t>
            </a:r>
            <a:r>
              <a:rPr lang="tr-TR" b="1" dirty="0"/>
              <a:t> </a:t>
            </a:r>
            <a:r>
              <a:rPr lang="tr-TR" b="1" dirty="0" err="1"/>
              <a:t>or</a:t>
            </a:r>
            <a:r>
              <a:rPr lang="tr-TR" b="1" dirty="0"/>
              <a:t> </a:t>
            </a:r>
            <a:r>
              <a:rPr lang="tr-TR" b="1" dirty="0" err="1"/>
              <a:t>Search</a:t>
            </a:r>
            <a:r>
              <a:rPr lang="tr-TR" b="1" dirty="0"/>
              <a:t> </a:t>
            </a:r>
            <a:r>
              <a:rPr lang="tr-TR" b="1" dirty="0" err="1"/>
              <a:t>EngInes</a:t>
            </a:r>
            <a:br>
              <a:rPr lang="tr-TR" dirty="0"/>
            </a:br>
            <a:endParaRPr lang="tr-TR" dirty="0"/>
          </a:p>
        </p:txBody>
      </p:sp>
      <p:pic>
        <p:nvPicPr>
          <p:cNvPr id="3" name="Picture 8" descr="Turkey map with flag | Turkey map, Turkey flag, Turkish fla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446" y="2516570"/>
            <a:ext cx="2571750" cy="178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5959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sz="half" idx="13"/>
          </p:nvPr>
        </p:nvSpPr>
        <p:spPr>
          <a:xfrm>
            <a:off x="1237130" y="699246"/>
            <a:ext cx="9369910" cy="4356847"/>
          </a:xfrm>
        </p:spPr>
        <p:txBody>
          <a:bodyPr>
            <a:normAutofit fontScale="92500" lnSpcReduction="20000"/>
          </a:bodyPr>
          <a:lstStyle/>
          <a:p>
            <a:r>
              <a:rPr lang="tr-TR" sz="3200" b="1" dirty="0"/>
              <a:t>             </a:t>
            </a:r>
          </a:p>
          <a:p>
            <a:r>
              <a:rPr lang="tr-TR" sz="3200" b="1" dirty="0"/>
              <a:t> Best </a:t>
            </a:r>
            <a:r>
              <a:rPr lang="tr-TR" sz="3200" b="1" dirty="0" err="1"/>
              <a:t>Job</a:t>
            </a:r>
            <a:r>
              <a:rPr lang="tr-TR" sz="3200" b="1" dirty="0"/>
              <a:t> </a:t>
            </a:r>
            <a:r>
              <a:rPr lang="tr-TR" sz="3200" b="1" dirty="0" err="1"/>
              <a:t>Search</a:t>
            </a:r>
            <a:r>
              <a:rPr lang="tr-TR" sz="3200" b="1" dirty="0"/>
              <a:t> </a:t>
            </a:r>
            <a:r>
              <a:rPr lang="tr-TR" sz="3200" b="1" dirty="0" err="1"/>
              <a:t>Platforms</a:t>
            </a:r>
            <a:r>
              <a:rPr lang="tr-TR" sz="3200" b="1" dirty="0"/>
              <a:t> </a:t>
            </a:r>
            <a:r>
              <a:rPr lang="tr-TR" sz="3200" b="1" dirty="0" err="1"/>
              <a:t>or</a:t>
            </a:r>
            <a:r>
              <a:rPr lang="tr-TR" sz="3200" b="1" dirty="0"/>
              <a:t> </a:t>
            </a:r>
            <a:r>
              <a:rPr lang="tr-TR" sz="3200" b="1" dirty="0" err="1"/>
              <a:t>Search</a:t>
            </a:r>
            <a:r>
              <a:rPr lang="tr-TR" sz="3200" b="1" dirty="0"/>
              <a:t> </a:t>
            </a:r>
            <a:r>
              <a:rPr lang="tr-TR" sz="3200" b="1" dirty="0" err="1"/>
              <a:t>Engines</a:t>
            </a:r>
            <a:endParaRPr lang="tr-TR" sz="3200" dirty="0"/>
          </a:p>
          <a:p>
            <a:pPr lvl="0"/>
            <a:r>
              <a:rPr lang="tr-TR" sz="3200" dirty="0"/>
              <a:t> </a:t>
            </a:r>
            <a:r>
              <a:rPr lang="tr-TR" sz="3200" dirty="0" err="1"/>
              <a:t>Turkey's</a:t>
            </a:r>
            <a:r>
              <a:rPr lang="tr-TR" sz="3200" dirty="0"/>
              <a:t> </a:t>
            </a:r>
            <a:r>
              <a:rPr lang="tr-TR" sz="3200" dirty="0" err="1"/>
              <a:t>largest</a:t>
            </a:r>
            <a:r>
              <a:rPr lang="tr-TR" sz="3200" dirty="0"/>
              <a:t> </a:t>
            </a:r>
            <a:r>
              <a:rPr lang="tr-TR" sz="3200" dirty="0" err="1"/>
              <a:t>job</a:t>
            </a:r>
            <a:r>
              <a:rPr lang="tr-TR" sz="3200" dirty="0"/>
              <a:t> </a:t>
            </a:r>
            <a:r>
              <a:rPr lang="tr-TR" sz="3200" dirty="0" err="1"/>
              <a:t>search</a:t>
            </a:r>
            <a:r>
              <a:rPr lang="tr-TR" sz="3200" dirty="0"/>
              <a:t> platform, </a:t>
            </a:r>
            <a:r>
              <a:rPr lang="tr-TR" sz="3200" b="1" i="1" u="sng" dirty="0">
                <a:hlinkClick r:id="rId2"/>
              </a:rPr>
              <a:t>kariyer.net</a:t>
            </a:r>
            <a:r>
              <a:rPr lang="tr-TR" sz="3200" dirty="0"/>
              <a:t>, is </a:t>
            </a:r>
            <a:r>
              <a:rPr lang="tr-TR" sz="3200" dirty="0" err="1"/>
              <a:t>widely</a:t>
            </a:r>
            <a:r>
              <a:rPr lang="tr-TR" sz="3200" dirty="0"/>
              <a:t> </a:t>
            </a:r>
            <a:r>
              <a:rPr lang="tr-TR" sz="3200" dirty="0" err="1"/>
              <a:t>used</a:t>
            </a:r>
            <a:r>
              <a:rPr lang="tr-TR" sz="3200" dirty="0"/>
              <a:t> </a:t>
            </a:r>
            <a:r>
              <a:rPr lang="tr-TR" sz="3200" dirty="0" err="1"/>
              <a:t>by</a:t>
            </a:r>
            <a:r>
              <a:rPr lang="tr-TR" sz="3200" dirty="0"/>
              <a:t> </a:t>
            </a:r>
            <a:r>
              <a:rPr lang="tr-TR" sz="3200" dirty="0" err="1"/>
              <a:t>locals</a:t>
            </a:r>
            <a:r>
              <a:rPr lang="tr-TR" sz="3200" b="1" i="1" u="sng" dirty="0">
                <a:hlinkClick r:id="rId3"/>
              </a:rPr>
              <a:t> </a:t>
            </a:r>
          </a:p>
          <a:p>
            <a:pPr lvl="0"/>
            <a:r>
              <a:rPr lang="tr-TR" sz="3200" b="1" i="1" u="sng" dirty="0" err="1">
                <a:hlinkClick r:id="rId3"/>
              </a:rPr>
              <a:t>LinkedIn</a:t>
            </a:r>
            <a:r>
              <a:rPr lang="tr-TR" sz="3200" dirty="0"/>
              <a:t>, </a:t>
            </a:r>
            <a:r>
              <a:rPr lang="tr-TR" sz="3200" dirty="0" err="1"/>
              <a:t>however</a:t>
            </a:r>
            <a:r>
              <a:rPr lang="tr-TR" sz="3200" dirty="0"/>
              <a:t>, is </a:t>
            </a:r>
            <a:r>
              <a:rPr lang="tr-TR" sz="3200" dirty="0" err="1"/>
              <a:t>better</a:t>
            </a:r>
            <a:r>
              <a:rPr lang="tr-TR" sz="3200" dirty="0"/>
              <a:t> </a:t>
            </a:r>
            <a:r>
              <a:rPr lang="tr-TR" sz="3200" dirty="0" err="1"/>
              <a:t>overall</a:t>
            </a:r>
            <a:r>
              <a:rPr lang="tr-TR" sz="3200" dirty="0"/>
              <a:t> </a:t>
            </a:r>
            <a:r>
              <a:rPr lang="tr-TR" sz="3200" dirty="0" err="1"/>
              <a:t>for</a:t>
            </a:r>
            <a:r>
              <a:rPr lang="tr-TR" sz="3200" dirty="0"/>
              <a:t> </a:t>
            </a:r>
            <a:r>
              <a:rPr lang="tr-TR" sz="3200" dirty="0" err="1"/>
              <a:t>more</a:t>
            </a:r>
            <a:r>
              <a:rPr lang="tr-TR" sz="3200" dirty="0"/>
              <a:t> </a:t>
            </a:r>
            <a:r>
              <a:rPr lang="tr-TR" sz="3200" dirty="0" err="1"/>
              <a:t>corporate</a:t>
            </a:r>
            <a:r>
              <a:rPr lang="tr-TR" sz="3200" dirty="0"/>
              <a:t> </a:t>
            </a:r>
            <a:r>
              <a:rPr lang="tr-TR" sz="3200" dirty="0" err="1"/>
              <a:t>jobs</a:t>
            </a:r>
            <a:r>
              <a:rPr lang="tr-TR" sz="3200" dirty="0"/>
              <a:t>.</a:t>
            </a:r>
          </a:p>
          <a:p>
            <a:pPr lvl="0"/>
            <a:endParaRPr lang="tr-TR" dirty="0"/>
          </a:p>
          <a:p>
            <a:r>
              <a:rPr lang="tr-TR" sz="2600" b="1" i="1" u="sng" dirty="0">
                <a:hlinkClick r:id="rId4"/>
              </a:rPr>
              <a:t> </a:t>
            </a:r>
            <a:r>
              <a:rPr lang="tr-TR" sz="2600" b="1" i="1" u="sng" dirty="0" err="1">
                <a:hlinkClick r:id="rId4"/>
              </a:rPr>
              <a:t>Indeed</a:t>
            </a:r>
            <a:r>
              <a:rPr lang="tr-TR" sz="2600" dirty="0"/>
              <a:t> </a:t>
            </a:r>
            <a:r>
              <a:rPr lang="tr-TR" sz="2600" dirty="0" err="1"/>
              <a:t>also</a:t>
            </a:r>
            <a:r>
              <a:rPr lang="tr-TR" sz="2600" dirty="0"/>
              <a:t> </a:t>
            </a:r>
            <a:r>
              <a:rPr lang="tr-TR" sz="2600" dirty="0" err="1"/>
              <a:t>lists</a:t>
            </a:r>
            <a:r>
              <a:rPr lang="tr-TR" sz="2600" dirty="0"/>
              <a:t> </a:t>
            </a:r>
            <a:r>
              <a:rPr lang="tr-TR" sz="2600" dirty="0" err="1"/>
              <a:t>opportunities</a:t>
            </a:r>
            <a:r>
              <a:rPr lang="tr-TR" sz="2600" dirty="0"/>
              <a:t> in </a:t>
            </a:r>
            <a:r>
              <a:rPr lang="tr-TR" sz="2600" dirty="0" err="1"/>
              <a:t>Turkey</a:t>
            </a:r>
            <a:r>
              <a:rPr lang="tr-TR" sz="2600" dirty="0"/>
              <a:t> </a:t>
            </a:r>
            <a:r>
              <a:rPr lang="tr-TR" sz="2600" dirty="0" err="1"/>
              <a:t>and</a:t>
            </a:r>
            <a:r>
              <a:rPr lang="tr-TR" sz="2600" dirty="0"/>
              <a:t>, in </a:t>
            </a:r>
            <a:r>
              <a:rPr lang="tr-TR" sz="2600" dirty="0" err="1"/>
              <a:t>particular</a:t>
            </a:r>
            <a:r>
              <a:rPr lang="tr-TR" sz="2600" dirty="0"/>
              <a:t>, </a:t>
            </a:r>
            <a:r>
              <a:rPr lang="tr-TR" sz="2600" dirty="0" err="1"/>
              <a:t>Istanbul</a:t>
            </a:r>
            <a:endParaRPr lang="tr-TR" sz="2600" dirty="0"/>
          </a:p>
          <a:p>
            <a:pPr lvl="0"/>
            <a:endParaRPr lang="tr-TR" dirty="0"/>
          </a:p>
          <a:p>
            <a:r>
              <a:rPr lang="tr-TR" dirty="0"/>
              <a:t>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pPr lvl="0"/>
            <a:endParaRPr lang="tr-TR" dirty="0"/>
          </a:p>
        </p:txBody>
      </p:sp>
      <p:pic>
        <p:nvPicPr>
          <p:cNvPr id="5" name="Picture 8" descr="Turkey map with flag | Turkey map, Turkey flag, Turkish fla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1487" y="835509"/>
            <a:ext cx="759289" cy="525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ağ Ok 6"/>
          <p:cNvSpPr/>
          <p:nvPr/>
        </p:nvSpPr>
        <p:spPr>
          <a:xfrm>
            <a:off x="1312433" y="2398955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Sağ Ok 7"/>
          <p:cNvSpPr/>
          <p:nvPr/>
        </p:nvSpPr>
        <p:spPr>
          <a:xfrm>
            <a:off x="917627" y="2254937"/>
            <a:ext cx="440525" cy="288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            </a:t>
            </a:r>
          </a:p>
        </p:txBody>
      </p:sp>
      <p:sp>
        <p:nvSpPr>
          <p:cNvPr id="9" name="Sağ Ok 8"/>
          <p:cNvSpPr/>
          <p:nvPr/>
        </p:nvSpPr>
        <p:spPr>
          <a:xfrm>
            <a:off x="871908" y="3083941"/>
            <a:ext cx="440525" cy="288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Sağ Ok 9"/>
          <p:cNvSpPr/>
          <p:nvPr/>
        </p:nvSpPr>
        <p:spPr>
          <a:xfrm>
            <a:off x="917626" y="3936886"/>
            <a:ext cx="440525" cy="288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6160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054249" y="1183341"/>
            <a:ext cx="9853312" cy="4755646"/>
          </a:xfrm>
        </p:spPr>
        <p:txBody>
          <a:bodyPr>
            <a:normAutofit/>
          </a:bodyPr>
          <a:lstStyle/>
          <a:p>
            <a:r>
              <a:rPr lang="tr-TR" b="1" dirty="0"/>
              <a:t>       Best </a:t>
            </a:r>
            <a:r>
              <a:rPr lang="tr-TR" b="1" dirty="0" err="1"/>
              <a:t>Job</a:t>
            </a:r>
            <a:r>
              <a:rPr lang="tr-TR" b="1" dirty="0"/>
              <a:t> </a:t>
            </a:r>
            <a:r>
              <a:rPr lang="tr-TR" b="1" dirty="0" err="1"/>
              <a:t>Search</a:t>
            </a:r>
            <a:r>
              <a:rPr lang="tr-TR" b="1" dirty="0"/>
              <a:t> </a:t>
            </a:r>
            <a:r>
              <a:rPr lang="tr-TR" b="1" dirty="0" err="1"/>
              <a:t>Platforms</a:t>
            </a:r>
            <a:r>
              <a:rPr lang="tr-TR" b="1" dirty="0"/>
              <a:t> </a:t>
            </a:r>
            <a:r>
              <a:rPr lang="tr-TR" b="1" dirty="0" err="1"/>
              <a:t>or</a:t>
            </a:r>
            <a:r>
              <a:rPr lang="tr-TR" b="1" dirty="0"/>
              <a:t> </a:t>
            </a:r>
            <a:r>
              <a:rPr lang="tr-TR" b="1" dirty="0" err="1"/>
              <a:t>Search</a:t>
            </a:r>
            <a:r>
              <a:rPr lang="tr-TR" b="1" dirty="0"/>
              <a:t> </a:t>
            </a:r>
            <a:r>
              <a:rPr lang="tr-TR" b="1" dirty="0" err="1"/>
              <a:t>EngInes</a:t>
            </a:r>
            <a:endParaRPr lang="tr-TR" b="1" dirty="0"/>
          </a:p>
          <a:p>
            <a:endParaRPr lang="tr-TR" dirty="0"/>
          </a:p>
          <a:p>
            <a:pPr lvl="0"/>
            <a:r>
              <a:rPr lang="tr-TR" b="1" i="1" u="sng" dirty="0">
                <a:hlinkClick r:id="rId2"/>
              </a:rPr>
              <a:t>       ESL </a:t>
            </a:r>
            <a:r>
              <a:rPr lang="tr-TR" b="1" i="1" u="sng" dirty="0" err="1">
                <a:hlinkClick r:id="rId2"/>
              </a:rPr>
              <a:t>Employment</a:t>
            </a:r>
            <a:r>
              <a:rPr lang="tr-TR" b="1" i="1" dirty="0"/>
              <a:t>, </a:t>
            </a:r>
            <a:r>
              <a:rPr lang="tr-TR" b="1" i="1" u="sng" dirty="0" err="1">
                <a:hlinkClick r:id="rId3"/>
              </a:rPr>
              <a:t>Teach</a:t>
            </a:r>
            <a:r>
              <a:rPr lang="tr-TR" b="1" i="1" u="sng" dirty="0">
                <a:hlinkClick r:id="rId3"/>
              </a:rPr>
              <a:t> </a:t>
            </a:r>
            <a:r>
              <a:rPr lang="tr-TR" b="1" i="1" u="sng" dirty="0" err="1">
                <a:hlinkClick r:id="rId3"/>
              </a:rPr>
              <a:t>Away</a:t>
            </a:r>
            <a:r>
              <a:rPr lang="tr-TR" b="1" i="1" dirty="0"/>
              <a:t>, </a:t>
            </a:r>
            <a:r>
              <a:rPr lang="tr-TR" b="1" i="1" u="sng" dirty="0">
                <a:hlinkClick r:id="rId4"/>
              </a:rPr>
              <a:t>Total ESL</a:t>
            </a:r>
            <a:r>
              <a:rPr lang="tr-TR" b="1" i="1" dirty="0"/>
              <a:t>, </a:t>
            </a:r>
            <a:r>
              <a:rPr lang="tr-TR" b="1" i="1" u="sng" dirty="0">
                <a:hlinkClick r:id="rId5"/>
              </a:rPr>
              <a:t>ESL </a:t>
            </a:r>
            <a:r>
              <a:rPr lang="tr-TR" b="1" i="1" u="sng" dirty="0" err="1">
                <a:hlinkClick r:id="rId5"/>
              </a:rPr>
              <a:t>Café</a:t>
            </a:r>
            <a:r>
              <a:rPr lang="tr-TR" dirty="0"/>
              <a:t> is </a:t>
            </a:r>
            <a:r>
              <a:rPr lang="tr-TR" dirty="0" err="1"/>
              <a:t>excellent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teachIng</a:t>
            </a:r>
            <a:r>
              <a:rPr lang="tr-TR" dirty="0"/>
              <a:t> </a:t>
            </a:r>
            <a:r>
              <a:rPr lang="tr-TR" dirty="0" err="1"/>
              <a:t>jobs</a:t>
            </a:r>
            <a:r>
              <a:rPr lang="tr-TR" dirty="0"/>
              <a:t> </a:t>
            </a:r>
            <a:r>
              <a:rPr lang="tr-TR" dirty="0" err="1"/>
              <a:t>worldwIde</a:t>
            </a:r>
            <a:r>
              <a:rPr lang="tr-TR" dirty="0"/>
              <a:t>.</a:t>
            </a:r>
          </a:p>
          <a:p>
            <a:pPr lvl="0"/>
            <a:r>
              <a:rPr lang="tr-TR" b="1" i="1" u="sng" dirty="0">
                <a:hlinkClick r:id="rId6"/>
              </a:rPr>
              <a:t>        Learn4Good</a:t>
            </a:r>
            <a:r>
              <a:rPr lang="tr-TR" dirty="0"/>
              <a:t> Is </a:t>
            </a:r>
            <a:r>
              <a:rPr lang="tr-TR" dirty="0" err="1"/>
              <a:t>suItable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seasonal</a:t>
            </a:r>
            <a:r>
              <a:rPr lang="tr-TR" dirty="0"/>
              <a:t>/</a:t>
            </a:r>
            <a:r>
              <a:rPr lang="tr-TR" dirty="0" err="1"/>
              <a:t>summer</a:t>
            </a:r>
            <a:r>
              <a:rPr lang="tr-TR" dirty="0"/>
              <a:t> </a:t>
            </a:r>
            <a:r>
              <a:rPr lang="tr-TR" dirty="0" err="1"/>
              <a:t>jobs</a:t>
            </a:r>
            <a:r>
              <a:rPr lang="tr-TR" dirty="0"/>
              <a:t>.</a:t>
            </a:r>
          </a:p>
          <a:p>
            <a:r>
              <a:rPr lang="tr-TR" b="1" i="1" u="sng" dirty="0">
                <a:hlinkClick r:id="rId7"/>
              </a:rPr>
              <a:t>          YEP </a:t>
            </a:r>
            <a:r>
              <a:rPr lang="tr-TR" b="1" i="1" u="sng" dirty="0" err="1">
                <a:hlinkClick r:id="rId7"/>
              </a:rPr>
              <a:t>Turkey</a:t>
            </a:r>
            <a:r>
              <a:rPr lang="tr-TR" dirty="0"/>
              <a:t> YEP TURKEY </a:t>
            </a:r>
            <a:r>
              <a:rPr lang="tr-TR" dirty="0" err="1"/>
              <a:t>aIms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unIte</a:t>
            </a:r>
            <a:r>
              <a:rPr lang="tr-TR" dirty="0"/>
              <a:t> global </a:t>
            </a:r>
            <a:r>
              <a:rPr lang="tr-TR" dirty="0" err="1"/>
              <a:t>EnglIsh</a:t>
            </a:r>
            <a:r>
              <a:rPr lang="tr-TR" dirty="0"/>
              <a:t> </a:t>
            </a:r>
            <a:r>
              <a:rPr lang="tr-TR" dirty="0" err="1"/>
              <a:t>teachers</a:t>
            </a:r>
            <a:r>
              <a:rPr lang="tr-TR" dirty="0"/>
              <a:t> </a:t>
            </a:r>
            <a:r>
              <a:rPr lang="tr-TR" dirty="0" err="1"/>
              <a:t>wIth</a:t>
            </a:r>
            <a:r>
              <a:rPr lang="tr-TR" dirty="0"/>
              <a:t> </a:t>
            </a:r>
            <a:r>
              <a:rPr lang="tr-TR" dirty="0" err="1"/>
              <a:t>young</a:t>
            </a:r>
            <a:r>
              <a:rPr lang="tr-TR" dirty="0"/>
              <a:t> </a:t>
            </a:r>
            <a:r>
              <a:rPr lang="tr-TR" dirty="0" err="1"/>
              <a:t>learners</a:t>
            </a:r>
            <a:r>
              <a:rPr lang="tr-TR" dirty="0"/>
              <a:t> of </a:t>
            </a:r>
            <a:r>
              <a:rPr lang="tr-TR" dirty="0" err="1"/>
              <a:t>EnglIsh</a:t>
            </a:r>
            <a:r>
              <a:rPr lang="tr-TR" dirty="0"/>
              <a:t>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Turkey</a:t>
            </a:r>
            <a:endParaRPr lang="tr-TR" dirty="0"/>
          </a:p>
          <a:p>
            <a:r>
              <a:rPr lang="tr-TR" b="1" i="1" u="sng" dirty="0">
                <a:hlinkClick r:id="rId8"/>
              </a:rPr>
              <a:t>       Yenibiris.com</a:t>
            </a:r>
            <a:r>
              <a:rPr lang="tr-TR" dirty="0"/>
              <a:t> is </a:t>
            </a:r>
            <a:r>
              <a:rPr lang="tr-TR" dirty="0" err="1"/>
              <a:t>another</a:t>
            </a:r>
            <a:r>
              <a:rPr lang="tr-TR" dirty="0"/>
              <a:t> </a:t>
            </a:r>
            <a:r>
              <a:rPr lang="tr-TR" dirty="0" err="1"/>
              <a:t>job</a:t>
            </a:r>
            <a:r>
              <a:rPr lang="tr-TR" dirty="0"/>
              <a:t> </a:t>
            </a:r>
            <a:r>
              <a:rPr lang="tr-TR" dirty="0" err="1"/>
              <a:t>searchIng</a:t>
            </a:r>
            <a:r>
              <a:rPr lang="tr-TR" dirty="0"/>
              <a:t> </a:t>
            </a:r>
            <a:r>
              <a:rPr lang="tr-TR" dirty="0" err="1"/>
              <a:t>sIte</a:t>
            </a:r>
            <a:r>
              <a:rPr lang="tr-TR" dirty="0"/>
              <a:t> </a:t>
            </a:r>
            <a:r>
              <a:rPr lang="tr-TR" dirty="0" err="1"/>
              <a:t>wIdely</a:t>
            </a:r>
            <a:r>
              <a:rPr lang="tr-TR" dirty="0"/>
              <a:t> </a:t>
            </a:r>
            <a:r>
              <a:rPr lang="tr-TR" dirty="0" err="1"/>
              <a:t>used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Turks</a:t>
            </a:r>
            <a:r>
              <a:rPr lang="tr-TR" dirty="0"/>
              <a:t>.</a:t>
            </a:r>
          </a:p>
          <a:p>
            <a:pPr lvl="0"/>
            <a:endParaRPr lang="tr-TR" dirty="0"/>
          </a:p>
          <a:p>
            <a:endParaRPr lang="tr-TR" dirty="0"/>
          </a:p>
        </p:txBody>
      </p:sp>
      <p:sp>
        <p:nvSpPr>
          <p:cNvPr id="5" name="Sağ Ok 4"/>
          <p:cNvSpPr/>
          <p:nvPr/>
        </p:nvSpPr>
        <p:spPr>
          <a:xfrm>
            <a:off x="1054249" y="2190391"/>
            <a:ext cx="440525" cy="288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            </a:t>
            </a:r>
          </a:p>
        </p:txBody>
      </p:sp>
      <p:sp>
        <p:nvSpPr>
          <p:cNvPr id="6" name="Sağ Ok 5"/>
          <p:cNvSpPr/>
          <p:nvPr/>
        </p:nvSpPr>
        <p:spPr>
          <a:xfrm>
            <a:off x="1054249" y="2954184"/>
            <a:ext cx="440525" cy="288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            </a:t>
            </a:r>
          </a:p>
        </p:txBody>
      </p:sp>
      <p:sp>
        <p:nvSpPr>
          <p:cNvPr id="7" name="Sağ Ok 6"/>
          <p:cNvSpPr/>
          <p:nvPr/>
        </p:nvSpPr>
        <p:spPr>
          <a:xfrm>
            <a:off x="1054248" y="3388167"/>
            <a:ext cx="440525" cy="288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            </a:t>
            </a:r>
          </a:p>
        </p:txBody>
      </p:sp>
      <p:sp>
        <p:nvSpPr>
          <p:cNvPr id="8" name="Sağ Ok 7"/>
          <p:cNvSpPr/>
          <p:nvPr/>
        </p:nvSpPr>
        <p:spPr>
          <a:xfrm>
            <a:off x="1054248" y="4196829"/>
            <a:ext cx="440525" cy="2880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/>
              <a:t>            </a:t>
            </a:r>
          </a:p>
        </p:txBody>
      </p:sp>
    </p:spTree>
    <p:extLst>
      <p:ext uri="{BB962C8B-B14F-4D97-AF65-F5344CB8AC3E}">
        <p14:creationId xmlns:p14="http://schemas.microsoft.com/office/powerpoint/2010/main" val="3378753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What</a:t>
            </a:r>
            <a:r>
              <a:rPr lang="tr-TR" dirty="0"/>
              <a:t> Is a network of </a:t>
            </a:r>
            <a:r>
              <a:rPr lang="tr-TR" dirty="0" err="1"/>
              <a:t>contacts</a:t>
            </a:r>
            <a:r>
              <a:rPr lang="tr-TR" dirty="0"/>
              <a:t>?</a:t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/>
              <a:t>Your</a:t>
            </a:r>
            <a:r>
              <a:rPr lang="tr-TR" dirty="0"/>
              <a:t> network </a:t>
            </a:r>
            <a:r>
              <a:rPr lang="tr-TR" dirty="0" err="1"/>
              <a:t>consIsts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know</a:t>
            </a:r>
            <a:r>
              <a:rPr lang="tr-TR" dirty="0"/>
              <a:t>, </a:t>
            </a:r>
            <a:r>
              <a:rPr lang="tr-TR" dirty="0" err="1"/>
              <a:t>your</a:t>
            </a:r>
            <a:r>
              <a:rPr lang="tr-TR" dirty="0"/>
              <a:t> </a:t>
            </a:r>
            <a:r>
              <a:rPr lang="tr-TR" dirty="0" err="1"/>
              <a:t>LInkedIn</a:t>
            </a:r>
            <a:r>
              <a:rPr lang="tr-TR" dirty="0"/>
              <a:t> </a:t>
            </a:r>
            <a:r>
              <a:rPr lang="tr-TR" dirty="0" err="1"/>
              <a:t>contacts</a:t>
            </a:r>
            <a:r>
              <a:rPr lang="tr-TR" dirty="0"/>
              <a:t>, </a:t>
            </a:r>
            <a:r>
              <a:rPr lang="tr-TR" dirty="0" err="1"/>
              <a:t>people</a:t>
            </a:r>
            <a:r>
              <a:rPr lang="tr-TR" dirty="0"/>
              <a:t> </a:t>
            </a:r>
            <a:r>
              <a:rPr lang="tr-TR" dirty="0" err="1"/>
              <a:t>from</a:t>
            </a:r>
            <a:r>
              <a:rPr lang="tr-TR" dirty="0"/>
              <a:t> </a:t>
            </a:r>
            <a:r>
              <a:rPr lang="tr-TR" dirty="0" err="1"/>
              <a:t>past</a:t>
            </a:r>
            <a:r>
              <a:rPr lang="tr-TR" dirty="0"/>
              <a:t> </a:t>
            </a:r>
            <a:r>
              <a:rPr lang="tr-TR" dirty="0" err="1"/>
              <a:t>jobs</a:t>
            </a:r>
            <a:r>
              <a:rPr lang="tr-TR" dirty="0"/>
              <a:t>, </a:t>
            </a:r>
            <a:r>
              <a:rPr lang="tr-TR" dirty="0" err="1"/>
              <a:t>those</a:t>
            </a:r>
            <a:r>
              <a:rPr lang="tr-TR" dirty="0"/>
              <a:t> </a:t>
            </a:r>
            <a:r>
              <a:rPr lang="tr-TR" dirty="0" err="1"/>
              <a:t>you</a:t>
            </a:r>
            <a:r>
              <a:rPr lang="tr-TR" dirty="0"/>
              <a:t> </a:t>
            </a:r>
            <a:r>
              <a:rPr lang="tr-TR" dirty="0" err="1"/>
              <a:t>meet</a:t>
            </a:r>
            <a:r>
              <a:rPr lang="tr-TR" dirty="0"/>
              <a:t> at </a:t>
            </a:r>
            <a:r>
              <a:rPr lang="tr-TR" dirty="0" err="1"/>
              <a:t>busIness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,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</a:t>
            </a:r>
            <a:r>
              <a:rPr lang="tr-TR" dirty="0"/>
              <a:t> on. </a:t>
            </a:r>
          </a:p>
        </p:txBody>
      </p:sp>
    </p:spTree>
    <p:extLst>
      <p:ext uri="{BB962C8B-B14F-4D97-AF65-F5344CB8AC3E}">
        <p14:creationId xmlns:p14="http://schemas.microsoft.com/office/powerpoint/2010/main" val="1627667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1098063"/>
          </a:xfrm>
        </p:spPr>
        <p:txBody>
          <a:bodyPr/>
          <a:lstStyle/>
          <a:p>
            <a:r>
              <a:rPr lang="tr-TR" b="1" dirty="0"/>
              <a:t>7 </a:t>
            </a:r>
            <a:r>
              <a:rPr lang="tr-TR" b="1" dirty="0" err="1"/>
              <a:t>Ways</a:t>
            </a:r>
            <a:r>
              <a:rPr lang="tr-TR" b="1" dirty="0"/>
              <a:t> </a:t>
            </a:r>
            <a:r>
              <a:rPr lang="tr-TR" b="1" dirty="0" err="1"/>
              <a:t>to</a:t>
            </a:r>
            <a:r>
              <a:rPr lang="tr-TR" b="1" dirty="0"/>
              <a:t> </a:t>
            </a:r>
            <a:r>
              <a:rPr lang="tr-TR" b="1" dirty="0" err="1"/>
              <a:t>Grow</a:t>
            </a:r>
            <a:r>
              <a:rPr lang="tr-TR" b="1" dirty="0"/>
              <a:t> </a:t>
            </a:r>
            <a:r>
              <a:rPr lang="tr-TR" b="1" dirty="0" err="1"/>
              <a:t>Your</a:t>
            </a:r>
            <a:r>
              <a:rPr lang="tr-TR" b="1" dirty="0"/>
              <a:t> Network</a:t>
            </a:r>
            <a:br>
              <a:rPr lang="tr-TR" dirty="0"/>
            </a:br>
            <a:endParaRPr lang="tr-TR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1141411" y="2043953"/>
            <a:ext cx="9906000" cy="3755185"/>
          </a:xfrm>
        </p:spPr>
        <p:txBody>
          <a:bodyPr/>
          <a:lstStyle/>
          <a:p>
            <a:pPr lvl="0"/>
            <a:r>
              <a:rPr lang="tr-TR" dirty="0" err="1"/>
              <a:t>Attend</a:t>
            </a:r>
            <a:r>
              <a:rPr lang="tr-TR" dirty="0"/>
              <a:t> </a:t>
            </a:r>
            <a:r>
              <a:rPr lang="tr-TR" dirty="0" err="1"/>
              <a:t>vIrtual</a:t>
            </a:r>
            <a:r>
              <a:rPr lang="tr-TR" dirty="0"/>
              <a:t> </a:t>
            </a:r>
            <a:r>
              <a:rPr lang="tr-TR" dirty="0" err="1"/>
              <a:t>events</a:t>
            </a:r>
            <a:r>
              <a:rPr lang="tr-TR" dirty="0"/>
              <a:t>. ...</a:t>
            </a:r>
          </a:p>
          <a:p>
            <a:pPr lvl="0"/>
            <a:r>
              <a:rPr lang="tr-TR" dirty="0" err="1"/>
              <a:t>Focus</a:t>
            </a:r>
            <a:r>
              <a:rPr lang="tr-TR" dirty="0"/>
              <a:t> on </a:t>
            </a:r>
            <a:r>
              <a:rPr lang="tr-TR" dirty="0" err="1"/>
              <a:t>qualIty</a:t>
            </a:r>
            <a:r>
              <a:rPr lang="tr-TR" dirty="0"/>
              <a:t> </a:t>
            </a:r>
            <a:r>
              <a:rPr lang="tr-TR" dirty="0" err="1"/>
              <a:t>over</a:t>
            </a:r>
            <a:r>
              <a:rPr lang="tr-TR" dirty="0"/>
              <a:t> </a:t>
            </a:r>
            <a:r>
              <a:rPr lang="tr-TR" dirty="0" err="1"/>
              <a:t>quantIty</a:t>
            </a:r>
            <a:r>
              <a:rPr lang="tr-TR" dirty="0"/>
              <a:t>. ...</a:t>
            </a:r>
          </a:p>
          <a:p>
            <a:pPr lvl="0"/>
            <a:r>
              <a:rPr lang="tr-TR" dirty="0" err="1"/>
              <a:t>FInd</a:t>
            </a:r>
            <a:r>
              <a:rPr lang="tr-TR" dirty="0"/>
              <a:t> </a:t>
            </a:r>
            <a:r>
              <a:rPr lang="tr-TR" dirty="0" err="1"/>
              <a:t>common</a:t>
            </a:r>
            <a:r>
              <a:rPr lang="tr-TR" dirty="0"/>
              <a:t> </a:t>
            </a:r>
            <a:r>
              <a:rPr lang="tr-TR" dirty="0" err="1"/>
              <a:t>ground</a:t>
            </a:r>
            <a:r>
              <a:rPr lang="tr-TR" dirty="0"/>
              <a:t> </a:t>
            </a:r>
            <a:r>
              <a:rPr lang="tr-TR" dirty="0" err="1"/>
              <a:t>In</a:t>
            </a:r>
            <a:r>
              <a:rPr lang="tr-TR" dirty="0"/>
              <a:t> </a:t>
            </a:r>
            <a:r>
              <a:rPr lang="tr-TR" dirty="0" err="1"/>
              <a:t>dIgItal</a:t>
            </a:r>
            <a:r>
              <a:rPr lang="tr-TR" dirty="0"/>
              <a:t> </a:t>
            </a:r>
            <a:r>
              <a:rPr lang="tr-TR" dirty="0" err="1"/>
              <a:t>spaces</a:t>
            </a:r>
            <a:r>
              <a:rPr lang="tr-TR" dirty="0"/>
              <a:t>. ...</a:t>
            </a:r>
          </a:p>
          <a:p>
            <a:pPr lvl="0"/>
            <a:r>
              <a:rPr lang="tr-TR" dirty="0" err="1"/>
              <a:t>Develop</a:t>
            </a:r>
            <a:r>
              <a:rPr lang="tr-TR" dirty="0"/>
              <a:t> a </a:t>
            </a:r>
            <a:r>
              <a:rPr lang="tr-TR" dirty="0" err="1"/>
              <a:t>monthly</a:t>
            </a:r>
            <a:r>
              <a:rPr lang="tr-TR" dirty="0"/>
              <a:t> </a:t>
            </a:r>
            <a:r>
              <a:rPr lang="tr-TR" dirty="0" err="1"/>
              <a:t>meet-up</a:t>
            </a:r>
            <a:r>
              <a:rPr lang="tr-TR" dirty="0"/>
              <a:t> </a:t>
            </a:r>
            <a:r>
              <a:rPr lang="tr-TR" dirty="0" err="1"/>
              <a:t>schedule</a:t>
            </a:r>
            <a:r>
              <a:rPr lang="tr-TR" dirty="0"/>
              <a:t>. ...</a:t>
            </a:r>
          </a:p>
          <a:p>
            <a:pPr lvl="0"/>
            <a:r>
              <a:rPr lang="tr-TR" dirty="0" err="1"/>
              <a:t>Learn</a:t>
            </a:r>
            <a:r>
              <a:rPr lang="tr-TR" dirty="0"/>
              <a:t> </a:t>
            </a:r>
            <a:r>
              <a:rPr lang="tr-TR" dirty="0" err="1"/>
              <a:t>somethIng</a:t>
            </a:r>
            <a:r>
              <a:rPr lang="tr-TR" dirty="0"/>
              <a:t> </a:t>
            </a:r>
            <a:r>
              <a:rPr lang="tr-TR" dirty="0" err="1"/>
              <a:t>new</a:t>
            </a:r>
            <a:r>
              <a:rPr lang="tr-TR" dirty="0"/>
              <a:t>. ...</a:t>
            </a:r>
          </a:p>
          <a:p>
            <a:pPr lvl="0"/>
            <a:r>
              <a:rPr lang="tr-TR" dirty="0" err="1"/>
              <a:t>Volunteer</a:t>
            </a:r>
            <a:r>
              <a:rPr lang="tr-TR" dirty="0"/>
              <a:t> </a:t>
            </a: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serve</a:t>
            </a:r>
            <a:r>
              <a:rPr lang="tr-TR" dirty="0"/>
              <a:t> on </a:t>
            </a:r>
            <a:r>
              <a:rPr lang="tr-TR" dirty="0" err="1"/>
              <a:t>boards</a:t>
            </a:r>
            <a:r>
              <a:rPr lang="tr-TR" dirty="0"/>
              <a:t>. ...</a:t>
            </a:r>
          </a:p>
          <a:p>
            <a:r>
              <a:rPr lang="tr-TR" dirty="0" err="1"/>
              <a:t>Get</a:t>
            </a:r>
            <a:r>
              <a:rPr lang="tr-TR" dirty="0"/>
              <a:t> </a:t>
            </a:r>
            <a:r>
              <a:rPr lang="tr-TR" dirty="0" err="1"/>
              <a:t>started</a:t>
            </a:r>
            <a:r>
              <a:rPr lang="tr-TR" dirty="0"/>
              <a:t> — </a:t>
            </a:r>
            <a:r>
              <a:rPr lang="tr-TR" dirty="0" err="1"/>
              <a:t>now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959484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TM04033919[[fn=Devre]]</Template>
  <TotalTime>35</TotalTime>
  <Words>361</Words>
  <Application>Microsoft Macintosh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2" baseType="lpstr">
      <vt:lpstr>Arial</vt:lpstr>
      <vt:lpstr>Tw Cen MT</vt:lpstr>
      <vt:lpstr>Devre</vt:lpstr>
      <vt:lpstr>           GettIng a Job In Turkey </vt:lpstr>
      <vt:lpstr>     Your job hunt to lIve and work In Turkey begIns at home, as at thIs age, It Is easy to secure a role purely through onlIne means</vt:lpstr>
      <vt:lpstr>Where to Look For Jobs OnlIne In Turkey?  </vt:lpstr>
      <vt:lpstr>    ***AIrport, holIday or hotel reps, bar staff, teachIng EnglIsh, and Internet freelancIng are the most popular jobs for foreIgners In Turkey.  ****you can fInd ads for all these onlIne bars and hotel jobs, they wIll be harder to come by, especIally for smaller establIshments. </vt:lpstr>
      <vt:lpstr>Best Job Search Platforms or Search EngInes </vt:lpstr>
      <vt:lpstr>Presentazione standard di PowerPoint</vt:lpstr>
      <vt:lpstr>Presentazione standard di PowerPoint</vt:lpstr>
      <vt:lpstr>What Is a network of contacts? </vt:lpstr>
      <vt:lpstr>7 Ways to Grow Your Network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a Job In Turkey</dc:title>
  <dc:creator>a</dc:creator>
  <cp:lastModifiedBy>Vincenza lipari</cp:lastModifiedBy>
  <cp:revision>11</cp:revision>
  <dcterms:created xsi:type="dcterms:W3CDTF">2023-12-01T08:01:42Z</dcterms:created>
  <dcterms:modified xsi:type="dcterms:W3CDTF">2023-12-12T16:50:05Z</dcterms:modified>
</cp:coreProperties>
</file>