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4" r:id="rId1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2"/>
  </p:normalViewPr>
  <p:slideViewPr>
    <p:cSldViewPr snapToGrid="0">
      <p:cViewPr varScale="1">
        <p:scale>
          <a:sx n="109" d="100"/>
          <a:sy n="109" d="100"/>
        </p:scale>
        <p:origin x="68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8F886E-0854-7B05-BD56-5CD91C948246}"/>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nl-NL"/>
              <a:t>Klik om stijl te bewerken</a:t>
            </a:r>
            <a:endParaRPr lang="nl-BE"/>
          </a:p>
        </p:txBody>
      </p:sp>
      <p:sp>
        <p:nvSpPr>
          <p:cNvPr id="3" name="Ondertitel 2">
            <a:extLst>
              <a:ext uri="{FF2B5EF4-FFF2-40B4-BE49-F238E27FC236}">
                <a16:creationId xmlns:a16="http://schemas.microsoft.com/office/drawing/2014/main" id="{20658D91-11DB-81C2-C4B8-494B0F1ABE40}"/>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637391E2-8D13-4ABA-0EC9-42C85C60DCA0}"/>
              </a:ext>
            </a:extLst>
          </p:cNvPr>
          <p:cNvSpPr txBox="1">
            <a:spLocks noGrp="1"/>
          </p:cNvSpPr>
          <p:nvPr>
            <p:ph type="dt" sz="half" idx="7"/>
          </p:nvPr>
        </p:nvSpPr>
        <p:spPr/>
        <p:txBody>
          <a:bodyPr/>
          <a:lstStyle>
            <a:lvl1pPr>
              <a:defRPr/>
            </a:lvl1pPr>
          </a:lstStyle>
          <a:p>
            <a:pPr lvl="0"/>
            <a:fld id="{CED5C21C-1CC4-0946-AAA0-020E77EF7460}" type="datetime1">
              <a:rPr lang="nl-BE"/>
              <a:pPr lvl="0"/>
              <a:t>10/12/2023</a:t>
            </a:fld>
            <a:endParaRPr lang="nl-BE"/>
          </a:p>
        </p:txBody>
      </p:sp>
      <p:sp>
        <p:nvSpPr>
          <p:cNvPr id="5" name="Tijdelijke aanduiding voor voettekst 4">
            <a:extLst>
              <a:ext uri="{FF2B5EF4-FFF2-40B4-BE49-F238E27FC236}">
                <a16:creationId xmlns:a16="http://schemas.microsoft.com/office/drawing/2014/main" id="{7110BA21-99B2-8F4C-FFA6-55F2F4D19D29}"/>
              </a:ext>
            </a:extLst>
          </p:cNvPr>
          <p:cNvSpPr txBox="1">
            <a:spLocks noGrp="1"/>
          </p:cNvSpPr>
          <p:nvPr>
            <p:ph type="ftr" sz="quarter" idx="9"/>
          </p:nvPr>
        </p:nvSpPr>
        <p:spPr/>
        <p:txBody>
          <a:bodyPr/>
          <a:lstStyle>
            <a:lvl1pPr>
              <a:defRPr/>
            </a:lvl1pPr>
          </a:lstStyle>
          <a:p>
            <a:pPr lvl="0"/>
            <a:endParaRPr lang="nl-BE"/>
          </a:p>
        </p:txBody>
      </p:sp>
      <p:sp>
        <p:nvSpPr>
          <p:cNvPr id="6" name="Tijdelijke aanduiding voor dianummer 5">
            <a:extLst>
              <a:ext uri="{FF2B5EF4-FFF2-40B4-BE49-F238E27FC236}">
                <a16:creationId xmlns:a16="http://schemas.microsoft.com/office/drawing/2014/main" id="{D05E9A67-24E5-14AE-C12B-B3D0794B5B50}"/>
              </a:ext>
            </a:extLst>
          </p:cNvPr>
          <p:cNvSpPr txBox="1">
            <a:spLocks noGrp="1"/>
          </p:cNvSpPr>
          <p:nvPr>
            <p:ph type="sldNum" sz="quarter" idx="8"/>
          </p:nvPr>
        </p:nvSpPr>
        <p:spPr/>
        <p:txBody>
          <a:bodyPr/>
          <a:lstStyle>
            <a:lvl1pPr>
              <a:defRPr/>
            </a:lvl1pPr>
          </a:lstStyle>
          <a:p>
            <a:pPr lvl="0"/>
            <a:fld id="{776821C4-6348-7046-BF2D-7B9FA8FAAD2F}" type="slidenum">
              <a:t>‹N›</a:t>
            </a:fld>
            <a:endParaRPr lang="nl-BE"/>
          </a:p>
        </p:txBody>
      </p:sp>
    </p:spTree>
    <p:extLst>
      <p:ext uri="{BB962C8B-B14F-4D97-AF65-F5344CB8AC3E}">
        <p14:creationId xmlns:p14="http://schemas.microsoft.com/office/powerpoint/2010/main" val="324921795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DE3F30-413E-9011-F369-2A0522BD75A4}"/>
              </a:ext>
            </a:extLst>
          </p:cNvPr>
          <p:cNvSpPr txBox="1">
            <a:spLocks noGrp="1"/>
          </p:cNvSpPr>
          <p:nvPr>
            <p:ph type="title"/>
          </p:nvPr>
        </p:nvSpPr>
        <p:spPr/>
        <p:txBody>
          <a:bodyPr/>
          <a:lstStyle>
            <a:lvl1pPr>
              <a:defRPr/>
            </a:lvl1pPr>
          </a:lstStyle>
          <a:p>
            <a:pPr lvl="0"/>
            <a:r>
              <a:rPr lang="nl-NL"/>
              <a:t>Klik om stijl te bewerken</a:t>
            </a:r>
            <a:endParaRPr lang="nl-BE"/>
          </a:p>
        </p:txBody>
      </p:sp>
      <p:sp>
        <p:nvSpPr>
          <p:cNvPr id="3" name="Tijdelijke aanduiding voor verticale tekst 2">
            <a:extLst>
              <a:ext uri="{FF2B5EF4-FFF2-40B4-BE49-F238E27FC236}">
                <a16:creationId xmlns:a16="http://schemas.microsoft.com/office/drawing/2014/main" id="{87D4B415-4A34-490F-D834-CE9974661761}"/>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2AE7B633-A81C-632F-F264-73F5BC11D496}"/>
              </a:ext>
            </a:extLst>
          </p:cNvPr>
          <p:cNvSpPr txBox="1">
            <a:spLocks noGrp="1"/>
          </p:cNvSpPr>
          <p:nvPr>
            <p:ph type="dt" sz="half" idx="7"/>
          </p:nvPr>
        </p:nvSpPr>
        <p:spPr/>
        <p:txBody>
          <a:bodyPr/>
          <a:lstStyle>
            <a:lvl1pPr>
              <a:defRPr/>
            </a:lvl1pPr>
          </a:lstStyle>
          <a:p>
            <a:pPr lvl="0"/>
            <a:fld id="{D36E5CC1-9AD4-5345-B38E-47A24E46CB20}" type="datetime1">
              <a:rPr lang="nl-BE"/>
              <a:pPr lvl="0"/>
              <a:t>10/12/2023</a:t>
            </a:fld>
            <a:endParaRPr lang="nl-BE"/>
          </a:p>
        </p:txBody>
      </p:sp>
      <p:sp>
        <p:nvSpPr>
          <p:cNvPr id="5" name="Tijdelijke aanduiding voor voettekst 4">
            <a:extLst>
              <a:ext uri="{FF2B5EF4-FFF2-40B4-BE49-F238E27FC236}">
                <a16:creationId xmlns:a16="http://schemas.microsoft.com/office/drawing/2014/main" id="{C3AA4CEA-1515-DBB6-9C32-EA6A3076F822}"/>
              </a:ext>
            </a:extLst>
          </p:cNvPr>
          <p:cNvSpPr txBox="1">
            <a:spLocks noGrp="1"/>
          </p:cNvSpPr>
          <p:nvPr>
            <p:ph type="ftr" sz="quarter" idx="9"/>
          </p:nvPr>
        </p:nvSpPr>
        <p:spPr/>
        <p:txBody>
          <a:bodyPr/>
          <a:lstStyle>
            <a:lvl1pPr>
              <a:defRPr/>
            </a:lvl1pPr>
          </a:lstStyle>
          <a:p>
            <a:pPr lvl="0"/>
            <a:endParaRPr lang="nl-BE"/>
          </a:p>
        </p:txBody>
      </p:sp>
      <p:sp>
        <p:nvSpPr>
          <p:cNvPr id="6" name="Tijdelijke aanduiding voor dianummer 5">
            <a:extLst>
              <a:ext uri="{FF2B5EF4-FFF2-40B4-BE49-F238E27FC236}">
                <a16:creationId xmlns:a16="http://schemas.microsoft.com/office/drawing/2014/main" id="{8A235DAF-C289-1E6E-F612-974BC63A563D}"/>
              </a:ext>
            </a:extLst>
          </p:cNvPr>
          <p:cNvSpPr txBox="1">
            <a:spLocks noGrp="1"/>
          </p:cNvSpPr>
          <p:nvPr>
            <p:ph type="sldNum" sz="quarter" idx="8"/>
          </p:nvPr>
        </p:nvSpPr>
        <p:spPr/>
        <p:txBody>
          <a:bodyPr/>
          <a:lstStyle>
            <a:lvl1pPr>
              <a:defRPr/>
            </a:lvl1pPr>
          </a:lstStyle>
          <a:p>
            <a:pPr lvl="0"/>
            <a:fld id="{469A52DF-58D0-274E-8CF1-4F4290D1CE03}" type="slidenum">
              <a:t>‹N›</a:t>
            </a:fld>
            <a:endParaRPr lang="nl-BE"/>
          </a:p>
        </p:txBody>
      </p:sp>
    </p:spTree>
    <p:extLst>
      <p:ext uri="{BB962C8B-B14F-4D97-AF65-F5344CB8AC3E}">
        <p14:creationId xmlns:p14="http://schemas.microsoft.com/office/powerpoint/2010/main" val="2185144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CD50FFAE-333C-8737-6311-BD1EAD442AF9}"/>
              </a:ext>
            </a:extLst>
          </p:cNvPr>
          <p:cNvSpPr txBox="1">
            <a:spLocks noGrp="1"/>
          </p:cNvSpPr>
          <p:nvPr>
            <p:ph type="title" orient="vert"/>
          </p:nvPr>
        </p:nvSpPr>
        <p:spPr>
          <a:xfrm>
            <a:off x="8724903" y="365129"/>
            <a:ext cx="2628900" cy="5811834"/>
          </a:xfrm>
        </p:spPr>
        <p:txBody>
          <a:bodyPr vert="eaVert"/>
          <a:lstStyle>
            <a:lvl1pPr>
              <a:defRPr/>
            </a:lvl1pPr>
          </a:lstStyle>
          <a:p>
            <a:pPr lvl="0"/>
            <a:r>
              <a:rPr lang="nl-NL"/>
              <a:t>Klik om stijl te bewerken</a:t>
            </a:r>
            <a:endParaRPr lang="nl-BE"/>
          </a:p>
        </p:txBody>
      </p:sp>
      <p:sp>
        <p:nvSpPr>
          <p:cNvPr id="3" name="Tijdelijke aanduiding voor verticale tekst 2">
            <a:extLst>
              <a:ext uri="{FF2B5EF4-FFF2-40B4-BE49-F238E27FC236}">
                <a16:creationId xmlns:a16="http://schemas.microsoft.com/office/drawing/2014/main" id="{1E3ABC1B-8B0D-2BF5-78B3-3AC10FE8A557}"/>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10F7699E-2179-3A15-ADAB-B62556A5C9B6}"/>
              </a:ext>
            </a:extLst>
          </p:cNvPr>
          <p:cNvSpPr txBox="1">
            <a:spLocks noGrp="1"/>
          </p:cNvSpPr>
          <p:nvPr>
            <p:ph type="dt" sz="half" idx="7"/>
          </p:nvPr>
        </p:nvSpPr>
        <p:spPr/>
        <p:txBody>
          <a:bodyPr/>
          <a:lstStyle>
            <a:lvl1pPr>
              <a:defRPr/>
            </a:lvl1pPr>
          </a:lstStyle>
          <a:p>
            <a:pPr lvl="0"/>
            <a:fld id="{0E8B65EF-FA31-6C4C-B5CA-DFEF72D3BBE2}" type="datetime1">
              <a:rPr lang="nl-BE"/>
              <a:pPr lvl="0"/>
              <a:t>10/12/2023</a:t>
            </a:fld>
            <a:endParaRPr lang="nl-BE"/>
          </a:p>
        </p:txBody>
      </p:sp>
      <p:sp>
        <p:nvSpPr>
          <p:cNvPr id="5" name="Tijdelijke aanduiding voor voettekst 4">
            <a:extLst>
              <a:ext uri="{FF2B5EF4-FFF2-40B4-BE49-F238E27FC236}">
                <a16:creationId xmlns:a16="http://schemas.microsoft.com/office/drawing/2014/main" id="{660C3B13-661D-56DF-D890-8B2533B2FA81}"/>
              </a:ext>
            </a:extLst>
          </p:cNvPr>
          <p:cNvSpPr txBox="1">
            <a:spLocks noGrp="1"/>
          </p:cNvSpPr>
          <p:nvPr>
            <p:ph type="ftr" sz="quarter" idx="9"/>
          </p:nvPr>
        </p:nvSpPr>
        <p:spPr/>
        <p:txBody>
          <a:bodyPr/>
          <a:lstStyle>
            <a:lvl1pPr>
              <a:defRPr/>
            </a:lvl1pPr>
          </a:lstStyle>
          <a:p>
            <a:pPr lvl="0"/>
            <a:endParaRPr lang="nl-BE"/>
          </a:p>
        </p:txBody>
      </p:sp>
      <p:sp>
        <p:nvSpPr>
          <p:cNvPr id="6" name="Tijdelijke aanduiding voor dianummer 5">
            <a:extLst>
              <a:ext uri="{FF2B5EF4-FFF2-40B4-BE49-F238E27FC236}">
                <a16:creationId xmlns:a16="http://schemas.microsoft.com/office/drawing/2014/main" id="{8B59EBA3-DC30-C284-1D08-1465E0528662}"/>
              </a:ext>
            </a:extLst>
          </p:cNvPr>
          <p:cNvSpPr txBox="1">
            <a:spLocks noGrp="1"/>
          </p:cNvSpPr>
          <p:nvPr>
            <p:ph type="sldNum" sz="quarter" idx="8"/>
          </p:nvPr>
        </p:nvSpPr>
        <p:spPr/>
        <p:txBody>
          <a:bodyPr/>
          <a:lstStyle>
            <a:lvl1pPr>
              <a:defRPr/>
            </a:lvl1pPr>
          </a:lstStyle>
          <a:p>
            <a:pPr lvl="0"/>
            <a:fld id="{DE43FA54-96B1-A44A-B105-0E7BC349C58F}" type="slidenum">
              <a:t>‹N›</a:t>
            </a:fld>
            <a:endParaRPr lang="nl-BE"/>
          </a:p>
        </p:txBody>
      </p:sp>
    </p:spTree>
    <p:extLst>
      <p:ext uri="{BB962C8B-B14F-4D97-AF65-F5344CB8AC3E}">
        <p14:creationId xmlns:p14="http://schemas.microsoft.com/office/powerpoint/2010/main" val="622285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BF1BB4-E558-847A-A424-B6E734DC2D3C}"/>
              </a:ext>
            </a:extLst>
          </p:cNvPr>
          <p:cNvSpPr txBox="1">
            <a:spLocks noGrp="1"/>
          </p:cNvSpPr>
          <p:nvPr>
            <p:ph type="title"/>
          </p:nvPr>
        </p:nvSpPr>
        <p:spPr/>
        <p:txBody>
          <a:bodyPr/>
          <a:lstStyle>
            <a:lvl1pPr>
              <a:defRPr/>
            </a:lvl1pPr>
          </a:lstStyle>
          <a:p>
            <a:pPr lvl="0"/>
            <a:r>
              <a:rPr lang="nl-NL"/>
              <a:t>Klik om stijl te bewerken</a:t>
            </a:r>
            <a:endParaRPr lang="nl-BE"/>
          </a:p>
        </p:txBody>
      </p:sp>
      <p:sp>
        <p:nvSpPr>
          <p:cNvPr id="3" name="Tijdelijke aanduiding voor inhoud 2">
            <a:extLst>
              <a:ext uri="{FF2B5EF4-FFF2-40B4-BE49-F238E27FC236}">
                <a16:creationId xmlns:a16="http://schemas.microsoft.com/office/drawing/2014/main" id="{44AB495A-F18D-32A5-1675-D193E9C789E8}"/>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E9AEE37B-0442-4DF5-FECF-1F91B387FA46}"/>
              </a:ext>
            </a:extLst>
          </p:cNvPr>
          <p:cNvSpPr txBox="1">
            <a:spLocks noGrp="1"/>
          </p:cNvSpPr>
          <p:nvPr>
            <p:ph type="dt" sz="half" idx="7"/>
          </p:nvPr>
        </p:nvSpPr>
        <p:spPr/>
        <p:txBody>
          <a:bodyPr/>
          <a:lstStyle>
            <a:lvl1pPr>
              <a:defRPr/>
            </a:lvl1pPr>
          </a:lstStyle>
          <a:p>
            <a:pPr lvl="0"/>
            <a:fld id="{C944FB0D-2347-D848-828E-57D54F077C91}" type="datetime1">
              <a:rPr lang="nl-BE"/>
              <a:pPr lvl="0"/>
              <a:t>10/12/2023</a:t>
            </a:fld>
            <a:endParaRPr lang="nl-BE"/>
          </a:p>
        </p:txBody>
      </p:sp>
      <p:sp>
        <p:nvSpPr>
          <p:cNvPr id="5" name="Tijdelijke aanduiding voor voettekst 4">
            <a:extLst>
              <a:ext uri="{FF2B5EF4-FFF2-40B4-BE49-F238E27FC236}">
                <a16:creationId xmlns:a16="http://schemas.microsoft.com/office/drawing/2014/main" id="{67C6CC00-7D73-36E3-8818-121599E05E95}"/>
              </a:ext>
            </a:extLst>
          </p:cNvPr>
          <p:cNvSpPr txBox="1">
            <a:spLocks noGrp="1"/>
          </p:cNvSpPr>
          <p:nvPr>
            <p:ph type="ftr" sz="quarter" idx="9"/>
          </p:nvPr>
        </p:nvSpPr>
        <p:spPr/>
        <p:txBody>
          <a:bodyPr/>
          <a:lstStyle>
            <a:lvl1pPr>
              <a:defRPr/>
            </a:lvl1pPr>
          </a:lstStyle>
          <a:p>
            <a:pPr lvl="0"/>
            <a:endParaRPr lang="nl-BE"/>
          </a:p>
        </p:txBody>
      </p:sp>
      <p:sp>
        <p:nvSpPr>
          <p:cNvPr id="6" name="Tijdelijke aanduiding voor dianummer 5">
            <a:extLst>
              <a:ext uri="{FF2B5EF4-FFF2-40B4-BE49-F238E27FC236}">
                <a16:creationId xmlns:a16="http://schemas.microsoft.com/office/drawing/2014/main" id="{C04F937D-5E84-BFD5-25F8-19C236E8A9B2}"/>
              </a:ext>
            </a:extLst>
          </p:cNvPr>
          <p:cNvSpPr txBox="1">
            <a:spLocks noGrp="1"/>
          </p:cNvSpPr>
          <p:nvPr>
            <p:ph type="sldNum" sz="quarter" idx="8"/>
          </p:nvPr>
        </p:nvSpPr>
        <p:spPr/>
        <p:txBody>
          <a:bodyPr/>
          <a:lstStyle>
            <a:lvl1pPr>
              <a:defRPr/>
            </a:lvl1pPr>
          </a:lstStyle>
          <a:p>
            <a:pPr lvl="0"/>
            <a:fld id="{BACEBC22-DC76-5B44-96E5-032B6CEF0440}" type="slidenum">
              <a:t>‹N›</a:t>
            </a:fld>
            <a:endParaRPr lang="nl-BE"/>
          </a:p>
        </p:txBody>
      </p:sp>
    </p:spTree>
    <p:extLst>
      <p:ext uri="{BB962C8B-B14F-4D97-AF65-F5344CB8AC3E}">
        <p14:creationId xmlns:p14="http://schemas.microsoft.com/office/powerpoint/2010/main" val="156262247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6F46D6-8261-575C-1B39-92127393280B}"/>
              </a:ext>
            </a:extLst>
          </p:cNvPr>
          <p:cNvSpPr txBox="1">
            <a:spLocks noGrp="1"/>
          </p:cNvSpPr>
          <p:nvPr>
            <p:ph type="title"/>
          </p:nvPr>
        </p:nvSpPr>
        <p:spPr>
          <a:xfrm>
            <a:off x="831847" y="1709735"/>
            <a:ext cx="10515600" cy="2852735"/>
          </a:xfrm>
        </p:spPr>
        <p:txBody>
          <a:bodyPr anchor="b"/>
          <a:lstStyle>
            <a:lvl1pPr>
              <a:defRPr sz="6000"/>
            </a:lvl1pPr>
          </a:lstStyle>
          <a:p>
            <a:pPr lvl="0"/>
            <a:r>
              <a:rPr lang="nl-NL"/>
              <a:t>Klik om stijl te bewerken</a:t>
            </a:r>
            <a:endParaRPr lang="nl-BE"/>
          </a:p>
        </p:txBody>
      </p:sp>
      <p:sp>
        <p:nvSpPr>
          <p:cNvPr id="3" name="Tijdelijke aanduiding voor tekst 2">
            <a:extLst>
              <a:ext uri="{FF2B5EF4-FFF2-40B4-BE49-F238E27FC236}">
                <a16:creationId xmlns:a16="http://schemas.microsoft.com/office/drawing/2014/main" id="{FC426104-BF61-6085-BF26-1D50F37B0B21}"/>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FB2A9B2A-3960-172A-2D7C-284D2E72C488}"/>
              </a:ext>
            </a:extLst>
          </p:cNvPr>
          <p:cNvSpPr txBox="1">
            <a:spLocks noGrp="1"/>
          </p:cNvSpPr>
          <p:nvPr>
            <p:ph type="dt" sz="half" idx="7"/>
          </p:nvPr>
        </p:nvSpPr>
        <p:spPr/>
        <p:txBody>
          <a:bodyPr/>
          <a:lstStyle>
            <a:lvl1pPr>
              <a:defRPr/>
            </a:lvl1pPr>
          </a:lstStyle>
          <a:p>
            <a:pPr lvl="0"/>
            <a:fld id="{5092289A-8158-F042-9813-2414487A624F}" type="datetime1">
              <a:rPr lang="nl-BE"/>
              <a:pPr lvl="0"/>
              <a:t>10/12/2023</a:t>
            </a:fld>
            <a:endParaRPr lang="nl-BE"/>
          </a:p>
        </p:txBody>
      </p:sp>
      <p:sp>
        <p:nvSpPr>
          <p:cNvPr id="5" name="Tijdelijke aanduiding voor voettekst 4">
            <a:extLst>
              <a:ext uri="{FF2B5EF4-FFF2-40B4-BE49-F238E27FC236}">
                <a16:creationId xmlns:a16="http://schemas.microsoft.com/office/drawing/2014/main" id="{8DA71A91-E1E9-0773-1696-968C279B575D}"/>
              </a:ext>
            </a:extLst>
          </p:cNvPr>
          <p:cNvSpPr txBox="1">
            <a:spLocks noGrp="1"/>
          </p:cNvSpPr>
          <p:nvPr>
            <p:ph type="ftr" sz="quarter" idx="9"/>
          </p:nvPr>
        </p:nvSpPr>
        <p:spPr/>
        <p:txBody>
          <a:bodyPr/>
          <a:lstStyle>
            <a:lvl1pPr>
              <a:defRPr/>
            </a:lvl1pPr>
          </a:lstStyle>
          <a:p>
            <a:pPr lvl="0"/>
            <a:endParaRPr lang="nl-BE"/>
          </a:p>
        </p:txBody>
      </p:sp>
      <p:sp>
        <p:nvSpPr>
          <p:cNvPr id="6" name="Tijdelijke aanduiding voor dianummer 5">
            <a:extLst>
              <a:ext uri="{FF2B5EF4-FFF2-40B4-BE49-F238E27FC236}">
                <a16:creationId xmlns:a16="http://schemas.microsoft.com/office/drawing/2014/main" id="{AAADB4F1-F1F8-A30C-EFE6-D2029A6D3425}"/>
              </a:ext>
            </a:extLst>
          </p:cNvPr>
          <p:cNvSpPr txBox="1">
            <a:spLocks noGrp="1"/>
          </p:cNvSpPr>
          <p:nvPr>
            <p:ph type="sldNum" sz="quarter" idx="8"/>
          </p:nvPr>
        </p:nvSpPr>
        <p:spPr/>
        <p:txBody>
          <a:bodyPr/>
          <a:lstStyle>
            <a:lvl1pPr>
              <a:defRPr/>
            </a:lvl1pPr>
          </a:lstStyle>
          <a:p>
            <a:pPr lvl="0"/>
            <a:fld id="{5DB0589A-2505-6D4D-8235-3A3321BFF220}" type="slidenum">
              <a:t>‹N›</a:t>
            </a:fld>
            <a:endParaRPr lang="nl-BE"/>
          </a:p>
        </p:txBody>
      </p:sp>
    </p:spTree>
    <p:extLst>
      <p:ext uri="{BB962C8B-B14F-4D97-AF65-F5344CB8AC3E}">
        <p14:creationId xmlns:p14="http://schemas.microsoft.com/office/powerpoint/2010/main" val="296094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BE47E9-EE33-7978-3DE2-6EB9B3EDFDFC}"/>
              </a:ext>
            </a:extLst>
          </p:cNvPr>
          <p:cNvSpPr txBox="1">
            <a:spLocks noGrp="1"/>
          </p:cNvSpPr>
          <p:nvPr>
            <p:ph type="title"/>
          </p:nvPr>
        </p:nvSpPr>
        <p:spPr/>
        <p:txBody>
          <a:bodyPr/>
          <a:lstStyle>
            <a:lvl1pPr>
              <a:defRPr/>
            </a:lvl1pPr>
          </a:lstStyle>
          <a:p>
            <a:pPr lvl="0"/>
            <a:r>
              <a:rPr lang="nl-NL"/>
              <a:t>Klik om stijl te bewerken</a:t>
            </a:r>
            <a:endParaRPr lang="nl-BE"/>
          </a:p>
        </p:txBody>
      </p:sp>
      <p:sp>
        <p:nvSpPr>
          <p:cNvPr id="3" name="Tijdelijke aanduiding voor inhoud 2">
            <a:extLst>
              <a:ext uri="{FF2B5EF4-FFF2-40B4-BE49-F238E27FC236}">
                <a16:creationId xmlns:a16="http://schemas.microsoft.com/office/drawing/2014/main" id="{D49A6B2B-50EC-DE6E-9AB9-45A5EBEAC249}"/>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EE28123D-620A-C333-B209-8ED3DD9ACF11}"/>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4FD3B8BC-5D10-DD25-6DA1-BFB549ADCF17}"/>
              </a:ext>
            </a:extLst>
          </p:cNvPr>
          <p:cNvSpPr txBox="1">
            <a:spLocks noGrp="1"/>
          </p:cNvSpPr>
          <p:nvPr>
            <p:ph type="dt" sz="half" idx="7"/>
          </p:nvPr>
        </p:nvSpPr>
        <p:spPr/>
        <p:txBody>
          <a:bodyPr/>
          <a:lstStyle>
            <a:lvl1pPr>
              <a:defRPr/>
            </a:lvl1pPr>
          </a:lstStyle>
          <a:p>
            <a:pPr lvl="0"/>
            <a:fld id="{65C0F647-69BF-9D40-8DA7-EA4352397EC6}" type="datetime1">
              <a:rPr lang="nl-BE"/>
              <a:pPr lvl="0"/>
              <a:t>10/12/2023</a:t>
            </a:fld>
            <a:endParaRPr lang="nl-BE"/>
          </a:p>
        </p:txBody>
      </p:sp>
      <p:sp>
        <p:nvSpPr>
          <p:cNvPr id="6" name="Tijdelijke aanduiding voor voettekst 5">
            <a:extLst>
              <a:ext uri="{FF2B5EF4-FFF2-40B4-BE49-F238E27FC236}">
                <a16:creationId xmlns:a16="http://schemas.microsoft.com/office/drawing/2014/main" id="{5605DA15-5550-90E2-2001-31ECCD415568}"/>
              </a:ext>
            </a:extLst>
          </p:cNvPr>
          <p:cNvSpPr txBox="1">
            <a:spLocks noGrp="1"/>
          </p:cNvSpPr>
          <p:nvPr>
            <p:ph type="ftr" sz="quarter" idx="9"/>
          </p:nvPr>
        </p:nvSpPr>
        <p:spPr/>
        <p:txBody>
          <a:bodyPr/>
          <a:lstStyle>
            <a:lvl1pPr>
              <a:defRPr/>
            </a:lvl1pPr>
          </a:lstStyle>
          <a:p>
            <a:pPr lvl="0"/>
            <a:endParaRPr lang="nl-BE"/>
          </a:p>
        </p:txBody>
      </p:sp>
      <p:sp>
        <p:nvSpPr>
          <p:cNvPr id="7" name="Tijdelijke aanduiding voor dianummer 6">
            <a:extLst>
              <a:ext uri="{FF2B5EF4-FFF2-40B4-BE49-F238E27FC236}">
                <a16:creationId xmlns:a16="http://schemas.microsoft.com/office/drawing/2014/main" id="{38BAB5D9-01B0-E36C-84FD-0B5C4412C658}"/>
              </a:ext>
            </a:extLst>
          </p:cNvPr>
          <p:cNvSpPr txBox="1">
            <a:spLocks noGrp="1"/>
          </p:cNvSpPr>
          <p:nvPr>
            <p:ph type="sldNum" sz="quarter" idx="8"/>
          </p:nvPr>
        </p:nvSpPr>
        <p:spPr/>
        <p:txBody>
          <a:bodyPr/>
          <a:lstStyle>
            <a:lvl1pPr>
              <a:defRPr/>
            </a:lvl1pPr>
          </a:lstStyle>
          <a:p>
            <a:pPr lvl="0"/>
            <a:fld id="{26B2F673-6888-0642-8BC9-1B857431D7BF}" type="slidenum">
              <a:t>‹N›</a:t>
            </a:fld>
            <a:endParaRPr lang="nl-BE"/>
          </a:p>
        </p:txBody>
      </p:sp>
    </p:spTree>
    <p:extLst>
      <p:ext uri="{BB962C8B-B14F-4D97-AF65-F5344CB8AC3E}">
        <p14:creationId xmlns:p14="http://schemas.microsoft.com/office/powerpoint/2010/main" val="300261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625AE2-8AE9-6CE6-C34E-860E5B3C76E4}"/>
              </a:ext>
            </a:extLst>
          </p:cNvPr>
          <p:cNvSpPr txBox="1">
            <a:spLocks noGrp="1"/>
          </p:cNvSpPr>
          <p:nvPr>
            <p:ph type="title"/>
          </p:nvPr>
        </p:nvSpPr>
        <p:spPr>
          <a:xfrm>
            <a:off x="839784" y="365129"/>
            <a:ext cx="10515600" cy="1325559"/>
          </a:xfrm>
        </p:spPr>
        <p:txBody>
          <a:bodyPr/>
          <a:lstStyle>
            <a:lvl1pPr>
              <a:defRPr/>
            </a:lvl1pPr>
          </a:lstStyle>
          <a:p>
            <a:pPr lvl="0"/>
            <a:r>
              <a:rPr lang="nl-NL"/>
              <a:t>Klik om stijl te bewerken</a:t>
            </a:r>
            <a:endParaRPr lang="nl-BE"/>
          </a:p>
        </p:txBody>
      </p:sp>
      <p:sp>
        <p:nvSpPr>
          <p:cNvPr id="3" name="Tijdelijke aanduiding voor tekst 2">
            <a:extLst>
              <a:ext uri="{FF2B5EF4-FFF2-40B4-BE49-F238E27FC236}">
                <a16:creationId xmlns:a16="http://schemas.microsoft.com/office/drawing/2014/main" id="{769A7354-DB68-7CE4-BF75-750189003587}"/>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7F647B10-31B5-1935-7E63-C811D50AD1E1}"/>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B0E19507-126E-0E85-F8A4-7C5F31A3F959}"/>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574E6927-699F-46D1-0459-CA65EF83A07A}"/>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EBE83CA6-D1CB-532E-C571-8BB2B657D770}"/>
              </a:ext>
            </a:extLst>
          </p:cNvPr>
          <p:cNvSpPr txBox="1">
            <a:spLocks noGrp="1"/>
          </p:cNvSpPr>
          <p:nvPr>
            <p:ph type="dt" sz="half" idx="7"/>
          </p:nvPr>
        </p:nvSpPr>
        <p:spPr/>
        <p:txBody>
          <a:bodyPr/>
          <a:lstStyle>
            <a:lvl1pPr>
              <a:defRPr/>
            </a:lvl1pPr>
          </a:lstStyle>
          <a:p>
            <a:pPr lvl="0"/>
            <a:fld id="{281A9A86-9835-AE44-BC44-BFD915252471}" type="datetime1">
              <a:rPr lang="nl-BE"/>
              <a:pPr lvl="0"/>
              <a:t>10/12/2023</a:t>
            </a:fld>
            <a:endParaRPr lang="nl-BE"/>
          </a:p>
        </p:txBody>
      </p:sp>
      <p:sp>
        <p:nvSpPr>
          <p:cNvPr id="8" name="Tijdelijke aanduiding voor voettekst 7">
            <a:extLst>
              <a:ext uri="{FF2B5EF4-FFF2-40B4-BE49-F238E27FC236}">
                <a16:creationId xmlns:a16="http://schemas.microsoft.com/office/drawing/2014/main" id="{00864E23-3D53-CFEC-3C97-8A5334F64EAD}"/>
              </a:ext>
            </a:extLst>
          </p:cNvPr>
          <p:cNvSpPr txBox="1">
            <a:spLocks noGrp="1"/>
          </p:cNvSpPr>
          <p:nvPr>
            <p:ph type="ftr" sz="quarter" idx="9"/>
          </p:nvPr>
        </p:nvSpPr>
        <p:spPr/>
        <p:txBody>
          <a:bodyPr/>
          <a:lstStyle>
            <a:lvl1pPr>
              <a:defRPr/>
            </a:lvl1pPr>
          </a:lstStyle>
          <a:p>
            <a:pPr lvl="0"/>
            <a:endParaRPr lang="nl-BE"/>
          </a:p>
        </p:txBody>
      </p:sp>
      <p:sp>
        <p:nvSpPr>
          <p:cNvPr id="9" name="Tijdelijke aanduiding voor dianummer 8">
            <a:extLst>
              <a:ext uri="{FF2B5EF4-FFF2-40B4-BE49-F238E27FC236}">
                <a16:creationId xmlns:a16="http://schemas.microsoft.com/office/drawing/2014/main" id="{5C1AFE0B-21D2-996D-F9D7-C85218563B51}"/>
              </a:ext>
            </a:extLst>
          </p:cNvPr>
          <p:cNvSpPr txBox="1">
            <a:spLocks noGrp="1"/>
          </p:cNvSpPr>
          <p:nvPr>
            <p:ph type="sldNum" sz="quarter" idx="8"/>
          </p:nvPr>
        </p:nvSpPr>
        <p:spPr/>
        <p:txBody>
          <a:bodyPr/>
          <a:lstStyle>
            <a:lvl1pPr>
              <a:defRPr/>
            </a:lvl1pPr>
          </a:lstStyle>
          <a:p>
            <a:pPr lvl="0"/>
            <a:fld id="{62F02754-82E7-CA4F-9163-E5BEC70780C2}" type="slidenum">
              <a:t>‹N›</a:t>
            </a:fld>
            <a:endParaRPr lang="nl-BE"/>
          </a:p>
        </p:txBody>
      </p:sp>
    </p:spTree>
    <p:extLst>
      <p:ext uri="{BB962C8B-B14F-4D97-AF65-F5344CB8AC3E}">
        <p14:creationId xmlns:p14="http://schemas.microsoft.com/office/powerpoint/2010/main" val="173579631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79577B-1E9C-CD22-94D6-2E12E2FAA147}"/>
              </a:ext>
            </a:extLst>
          </p:cNvPr>
          <p:cNvSpPr txBox="1">
            <a:spLocks noGrp="1"/>
          </p:cNvSpPr>
          <p:nvPr>
            <p:ph type="title"/>
          </p:nvPr>
        </p:nvSpPr>
        <p:spPr/>
        <p:txBody>
          <a:bodyPr/>
          <a:lstStyle>
            <a:lvl1pPr>
              <a:defRPr/>
            </a:lvl1pPr>
          </a:lstStyle>
          <a:p>
            <a:pPr lvl="0"/>
            <a:r>
              <a:rPr lang="nl-NL"/>
              <a:t>Klik om stijl te bewerken</a:t>
            </a:r>
            <a:endParaRPr lang="nl-BE"/>
          </a:p>
        </p:txBody>
      </p:sp>
      <p:sp>
        <p:nvSpPr>
          <p:cNvPr id="3" name="Tijdelijke aanduiding voor datum 2">
            <a:extLst>
              <a:ext uri="{FF2B5EF4-FFF2-40B4-BE49-F238E27FC236}">
                <a16:creationId xmlns:a16="http://schemas.microsoft.com/office/drawing/2014/main" id="{06EBA90F-A23F-CFA8-FC2D-AAD19C3F19A1}"/>
              </a:ext>
            </a:extLst>
          </p:cNvPr>
          <p:cNvSpPr txBox="1">
            <a:spLocks noGrp="1"/>
          </p:cNvSpPr>
          <p:nvPr>
            <p:ph type="dt" sz="half" idx="7"/>
          </p:nvPr>
        </p:nvSpPr>
        <p:spPr/>
        <p:txBody>
          <a:bodyPr/>
          <a:lstStyle>
            <a:lvl1pPr>
              <a:defRPr/>
            </a:lvl1pPr>
          </a:lstStyle>
          <a:p>
            <a:pPr lvl="0"/>
            <a:fld id="{149739B8-0735-7941-82E5-6D23E9EAF52A}" type="datetime1">
              <a:rPr lang="nl-BE"/>
              <a:pPr lvl="0"/>
              <a:t>10/12/2023</a:t>
            </a:fld>
            <a:endParaRPr lang="nl-BE"/>
          </a:p>
        </p:txBody>
      </p:sp>
      <p:sp>
        <p:nvSpPr>
          <p:cNvPr id="4" name="Tijdelijke aanduiding voor voettekst 3">
            <a:extLst>
              <a:ext uri="{FF2B5EF4-FFF2-40B4-BE49-F238E27FC236}">
                <a16:creationId xmlns:a16="http://schemas.microsoft.com/office/drawing/2014/main" id="{1B49DE5B-65B5-18D2-72B6-B0DF7F4EA073}"/>
              </a:ext>
            </a:extLst>
          </p:cNvPr>
          <p:cNvSpPr txBox="1">
            <a:spLocks noGrp="1"/>
          </p:cNvSpPr>
          <p:nvPr>
            <p:ph type="ftr" sz="quarter" idx="9"/>
          </p:nvPr>
        </p:nvSpPr>
        <p:spPr/>
        <p:txBody>
          <a:bodyPr/>
          <a:lstStyle>
            <a:lvl1pPr>
              <a:defRPr/>
            </a:lvl1pPr>
          </a:lstStyle>
          <a:p>
            <a:pPr lvl="0"/>
            <a:endParaRPr lang="nl-BE"/>
          </a:p>
        </p:txBody>
      </p:sp>
      <p:sp>
        <p:nvSpPr>
          <p:cNvPr id="5" name="Tijdelijke aanduiding voor dianummer 4">
            <a:extLst>
              <a:ext uri="{FF2B5EF4-FFF2-40B4-BE49-F238E27FC236}">
                <a16:creationId xmlns:a16="http://schemas.microsoft.com/office/drawing/2014/main" id="{0C4D9FB0-2938-3557-0A89-77373EC9EBEC}"/>
              </a:ext>
            </a:extLst>
          </p:cNvPr>
          <p:cNvSpPr txBox="1">
            <a:spLocks noGrp="1"/>
          </p:cNvSpPr>
          <p:nvPr>
            <p:ph type="sldNum" sz="quarter" idx="8"/>
          </p:nvPr>
        </p:nvSpPr>
        <p:spPr/>
        <p:txBody>
          <a:bodyPr/>
          <a:lstStyle>
            <a:lvl1pPr>
              <a:defRPr/>
            </a:lvl1pPr>
          </a:lstStyle>
          <a:p>
            <a:pPr lvl="0"/>
            <a:fld id="{4EE5FCE0-8D25-F34C-9A4A-BC7F8CF5D5DF}" type="slidenum">
              <a:t>‹N›</a:t>
            </a:fld>
            <a:endParaRPr lang="nl-BE"/>
          </a:p>
        </p:txBody>
      </p:sp>
    </p:spTree>
    <p:extLst>
      <p:ext uri="{BB962C8B-B14F-4D97-AF65-F5344CB8AC3E}">
        <p14:creationId xmlns:p14="http://schemas.microsoft.com/office/powerpoint/2010/main" val="1999656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74E2C75-F91A-6D38-8E76-9AF5694652DA}"/>
              </a:ext>
            </a:extLst>
          </p:cNvPr>
          <p:cNvSpPr txBox="1">
            <a:spLocks noGrp="1"/>
          </p:cNvSpPr>
          <p:nvPr>
            <p:ph type="dt" sz="half" idx="7"/>
          </p:nvPr>
        </p:nvSpPr>
        <p:spPr/>
        <p:txBody>
          <a:bodyPr/>
          <a:lstStyle>
            <a:lvl1pPr>
              <a:defRPr/>
            </a:lvl1pPr>
          </a:lstStyle>
          <a:p>
            <a:pPr lvl="0"/>
            <a:fld id="{E7492171-40BB-DC4C-BED1-3DC43BF79CE5}" type="datetime1">
              <a:rPr lang="nl-BE"/>
              <a:pPr lvl="0"/>
              <a:t>10/12/2023</a:t>
            </a:fld>
            <a:endParaRPr lang="nl-BE"/>
          </a:p>
        </p:txBody>
      </p:sp>
      <p:sp>
        <p:nvSpPr>
          <p:cNvPr id="3" name="Tijdelijke aanduiding voor voettekst 2">
            <a:extLst>
              <a:ext uri="{FF2B5EF4-FFF2-40B4-BE49-F238E27FC236}">
                <a16:creationId xmlns:a16="http://schemas.microsoft.com/office/drawing/2014/main" id="{89B5DCD2-A869-C9CB-538B-4CCA674608C3}"/>
              </a:ext>
            </a:extLst>
          </p:cNvPr>
          <p:cNvSpPr txBox="1">
            <a:spLocks noGrp="1"/>
          </p:cNvSpPr>
          <p:nvPr>
            <p:ph type="ftr" sz="quarter" idx="9"/>
          </p:nvPr>
        </p:nvSpPr>
        <p:spPr/>
        <p:txBody>
          <a:bodyPr/>
          <a:lstStyle>
            <a:lvl1pPr>
              <a:defRPr/>
            </a:lvl1pPr>
          </a:lstStyle>
          <a:p>
            <a:pPr lvl="0"/>
            <a:endParaRPr lang="nl-BE"/>
          </a:p>
        </p:txBody>
      </p:sp>
      <p:sp>
        <p:nvSpPr>
          <p:cNvPr id="4" name="Tijdelijke aanduiding voor dianummer 3">
            <a:extLst>
              <a:ext uri="{FF2B5EF4-FFF2-40B4-BE49-F238E27FC236}">
                <a16:creationId xmlns:a16="http://schemas.microsoft.com/office/drawing/2014/main" id="{1FACE206-D561-855B-89C1-C865A169938E}"/>
              </a:ext>
            </a:extLst>
          </p:cNvPr>
          <p:cNvSpPr txBox="1">
            <a:spLocks noGrp="1"/>
          </p:cNvSpPr>
          <p:nvPr>
            <p:ph type="sldNum" sz="quarter" idx="8"/>
          </p:nvPr>
        </p:nvSpPr>
        <p:spPr/>
        <p:txBody>
          <a:bodyPr/>
          <a:lstStyle>
            <a:lvl1pPr>
              <a:defRPr/>
            </a:lvl1pPr>
          </a:lstStyle>
          <a:p>
            <a:pPr lvl="0"/>
            <a:fld id="{BF5EB6A0-94C8-1A4A-99E3-1C5C7DE8D044}" type="slidenum">
              <a:t>‹N›</a:t>
            </a:fld>
            <a:endParaRPr lang="nl-BE"/>
          </a:p>
        </p:txBody>
      </p:sp>
    </p:spTree>
    <p:extLst>
      <p:ext uri="{BB962C8B-B14F-4D97-AF65-F5344CB8AC3E}">
        <p14:creationId xmlns:p14="http://schemas.microsoft.com/office/powerpoint/2010/main" val="1757649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AEDCE8-F59F-451A-CAC8-ADB92E44DAE6}"/>
              </a:ext>
            </a:extLst>
          </p:cNvPr>
          <p:cNvSpPr txBox="1">
            <a:spLocks noGrp="1"/>
          </p:cNvSpPr>
          <p:nvPr>
            <p:ph type="title"/>
          </p:nvPr>
        </p:nvSpPr>
        <p:spPr>
          <a:xfrm>
            <a:off x="839784" y="457200"/>
            <a:ext cx="3932240" cy="1600200"/>
          </a:xfrm>
        </p:spPr>
        <p:txBody>
          <a:bodyPr anchor="b"/>
          <a:lstStyle>
            <a:lvl1pPr>
              <a:defRPr sz="3200"/>
            </a:lvl1pPr>
          </a:lstStyle>
          <a:p>
            <a:pPr lvl="0"/>
            <a:r>
              <a:rPr lang="nl-NL"/>
              <a:t>Klik om stijl te bewerken</a:t>
            </a:r>
            <a:endParaRPr lang="nl-BE"/>
          </a:p>
        </p:txBody>
      </p:sp>
      <p:sp>
        <p:nvSpPr>
          <p:cNvPr id="3" name="Tijdelijke aanduiding voor inhoud 2">
            <a:extLst>
              <a:ext uri="{FF2B5EF4-FFF2-40B4-BE49-F238E27FC236}">
                <a16:creationId xmlns:a16="http://schemas.microsoft.com/office/drawing/2014/main" id="{C2FAFD59-14B4-208B-E5C8-A3EF788A4BA3}"/>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CCCAAB75-0FC4-0706-B20F-BDF5130B9DBF}"/>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2B3BA77-5142-B69F-9057-4166F162E0AF}"/>
              </a:ext>
            </a:extLst>
          </p:cNvPr>
          <p:cNvSpPr txBox="1">
            <a:spLocks noGrp="1"/>
          </p:cNvSpPr>
          <p:nvPr>
            <p:ph type="dt" sz="half" idx="7"/>
          </p:nvPr>
        </p:nvSpPr>
        <p:spPr/>
        <p:txBody>
          <a:bodyPr/>
          <a:lstStyle>
            <a:lvl1pPr>
              <a:defRPr/>
            </a:lvl1pPr>
          </a:lstStyle>
          <a:p>
            <a:pPr lvl="0"/>
            <a:fld id="{FE792CD8-978E-7947-B9D9-3CC4AB3A3485}" type="datetime1">
              <a:rPr lang="nl-BE"/>
              <a:pPr lvl="0"/>
              <a:t>10/12/2023</a:t>
            </a:fld>
            <a:endParaRPr lang="nl-BE"/>
          </a:p>
        </p:txBody>
      </p:sp>
      <p:sp>
        <p:nvSpPr>
          <p:cNvPr id="6" name="Tijdelijke aanduiding voor voettekst 5">
            <a:extLst>
              <a:ext uri="{FF2B5EF4-FFF2-40B4-BE49-F238E27FC236}">
                <a16:creationId xmlns:a16="http://schemas.microsoft.com/office/drawing/2014/main" id="{A6D019F5-9D55-EFF2-85B3-10531AB46645}"/>
              </a:ext>
            </a:extLst>
          </p:cNvPr>
          <p:cNvSpPr txBox="1">
            <a:spLocks noGrp="1"/>
          </p:cNvSpPr>
          <p:nvPr>
            <p:ph type="ftr" sz="quarter" idx="9"/>
          </p:nvPr>
        </p:nvSpPr>
        <p:spPr/>
        <p:txBody>
          <a:bodyPr/>
          <a:lstStyle>
            <a:lvl1pPr>
              <a:defRPr/>
            </a:lvl1pPr>
          </a:lstStyle>
          <a:p>
            <a:pPr lvl="0"/>
            <a:endParaRPr lang="nl-BE"/>
          </a:p>
        </p:txBody>
      </p:sp>
      <p:sp>
        <p:nvSpPr>
          <p:cNvPr id="7" name="Tijdelijke aanduiding voor dianummer 6">
            <a:extLst>
              <a:ext uri="{FF2B5EF4-FFF2-40B4-BE49-F238E27FC236}">
                <a16:creationId xmlns:a16="http://schemas.microsoft.com/office/drawing/2014/main" id="{38E06E61-136D-5F88-6438-CDB57A8F1399}"/>
              </a:ext>
            </a:extLst>
          </p:cNvPr>
          <p:cNvSpPr txBox="1">
            <a:spLocks noGrp="1"/>
          </p:cNvSpPr>
          <p:nvPr>
            <p:ph type="sldNum" sz="quarter" idx="8"/>
          </p:nvPr>
        </p:nvSpPr>
        <p:spPr/>
        <p:txBody>
          <a:bodyPr/>
          <a:lstStyle>
            <a:lvl1pPr>
              <a:defRPr/>
            </a:lvl1pPr>
          </a:lstStyle>
          <a:p>
            <a:pPr lvl="0"/>
            <a:fld id="{F8B7A36C-CD0C-D34D-BD84-16AD769AEFE9}" type="slidenum">
              <a:t>‹N›</a:t>
            </a:fld>
            <a:endParaRPr lang="nl-BE"/>
          </a:p>
        </p:txBody>
      </p:sp>
    </p:spTree>
    <p:extLst>
      <p:ext uri="{BB962C8B-B14F-4D97-AF65-F5344CB8AC3E}">
        <p14:creationId xmlns:p14="http://schemas.microsoft.com/office/powerpoint/2010/main" val="557094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6BA338-A891-C775-484A-7235E816A971}"/>
              </a:ext>
            </a:extLst>
          </p:cNvPr>
          <p:cNvSpPr txBox="1">
            <a:spLocks noGrp="1"/>
          </p:cNvSpPr>
          <p:nvPr>
            <p:ph type="title"/>
          </p:nvPr>
        </p:nvSpPr>
        <p:spPr>
          <a:xfrm>
            <a:off x="839784" y="457200"/>
            <a:ext cx="3932240" cy="1600200"/>
          </a:xfrm>
        </p:spPr>
        <p:txBody>
          <a:bodyPr anchor="b"/>
          <a:lstStyle>
            <a:lvl1pPr>
              <a:defRPr sz="3200"/>
            </a:lvl1pPr>
          </a:lstStyle>
          <a:p>
            <a:pPr lvl="0"/>
            <a:r>
              <a:rPr lang="nl-NL"/>
              <a:t>Klik om stijl te bewerken</a:t>
            </a:r>
            <a:endParaRPr lang="nl-BE"/>
          </a:p>
        </p:txBody>
      </p:sp>
      <p:sp>
        <p:nvSpPr>
          <p:cNvPr id="3" name="Tijdelijke aanduiding voor afbeelding 2">
            <a:extLst>
              <a:ext uri="{FF2B5EF4-FFF2-40B4-BE49-F238E27FC236}">
                <a16:creationId xmlns:a16="http://schemas.microsoft.com/office/drawing/2014/main" id="{BE74B07B-413D-DC3C-493D-96E43843978B}"/>
              </a:ext>
            </a:extLst>
          </p:cNvPr>
          <p:cNvSpPr txBox="1">
            <a:spLocks noGrp="1"/>
          </p:cNvSpPr>
          <p:nvPr>
            <p:ph type="pic" idx="1"/>
          </p:nvPr>
        </p:nvSpPr>
        <p:spPr>
          <a:xfrm>
            <a:off x="5183184" y="987423"/>
            <a:ext cx="6172200" cy="4873623"/>
          </a:xfrm>
        </p:spPr>
        <p:txBody>
          <a:bodyPr/>
          <a:lstStyle>
            <a:lvl1pPr marL="0" indent="0">
              <a:buNone/>
              <a:defRPr lang="nl-BE" sz="3200"/>
            </a:lvl1pPr>
          </a:lstStyle>
          <a:p>
            <a:pPr lvl="0"/>
            <a:endParaRPr lang="nl-BE"/>
          </a:p>
        </p:txBody>
      </p:sp>
      <p:sp>
        <p:nvSpPr>
          <p:cNvPr id="4" name="Tijdelijke aanduiding voor tekst 3">
            <a:extLst>
              <a:ext uri="{FF2B5EF4-FFF2-40B4-BE49-F238E27FC236}">
                <a16:creationId xmlns:a16="http://schemas.microsoft.com/office/drawing/2014/main" id="{BAE05BD0-19B8-A4BB-4B88-12270E1C89F4}"/>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B4A7904-C59D-3C18-26FE-C9D3D2102B90}"/>
              </a:ext>
            </a:extLst>
          </p:cNvPr>
          <p:cNvSpPr txBox="1">
            <a:spLocks noGrp="1"/>
          </p:cNvSpPr>
          <p:nvPr>
            <p:ph type="dt" sz="half" idx="7"/>
          </p:nvPr>
        </p:nvSpPr>
        <p:spPr/>
        <p:txBody>
          <a:bodyPr/>
          <a:lstStyle>
            <a:lvl1pPr>
              <a:defRPr/>
            </a:lvl1pPr>
          </a:lstStyle>
          <a:p>
            <a:pPr lvl="0"/>
            <a:fld id="{0CFF29CA-4F74-944D-982D-51E6218A1E36}" type="datetime1">
              <a:rPr lang="nl-BE"/>
              <a:pPr lvl="0"/>
              <a:t>10/12/2023</a:t>
            </a:fld>
            <a:endParaRPr lang="nl-BE"/>
          </a:p>
        </p:txBody>
      </p:sp>
      <p:sp>
        <p:nvSpPr>
          <p:cNvPr id="6" name="Tijdelijke aanduiding voor voettekst 5">
            <a:extLst>
              <a:ext uri="{FF2B5EF4-FFF2-40B4-BE49-F238E27FC236}">
                <a16:creationId xmlns:a16="http://schemas.microsoft.com/office/drawing/2014/main" id="{9B107CF4-D233-0455-07AC-333963F769D8}"/>
              </a:ext>
            </a:extLst>
          </p:cNvPr>
          <p:cNvSpPr txBox="1">
            <a:spLocks noGrp="1"/>
          </p:cNvSpPr>
          <p:nvPr>
            <p:ph type="ftr" sz="quarter" idx="9"/>
          </p:nvPr>
        </p:nvSpPr>
        <p:spPr/>
        <p:txBody>
          <a:bodyPr/>
          <a:lstStyle>
            <a:lvl1pPr>
              <a:defRPr/>
            </a:lvl1pPr>
          </a:lstStyle>
          <a:p>
            <a:pPr lvl="0"/>
            <a:endParaRPr lang="nl-BE"/>
          </a:p>
        </p:txBody>
      </p:sp>
      <p:sp>
        <p:nvSpPr>
          <p:cNvPr id="7" name="Tijdelijke aanduiding voor dianummer 6">
            <a:extLst>
              <a:ext uri="{FF2B5EF4-FFF2-40B4-BE49-F238E27FC236}">
                <a16:creationId xmlns:a16="http://schemas.microsoft.com/office/drawing/2014/main" id="{81D76D5D-D926-C4CF-2DAD-20E79AE7B20C}"/>
              </a:ext>
            </a:extLst>
          </p:cNvPr>
          <p:cNvSpPr txBox="1">
            <a:spLocks noGrp="1"/>
          </p:cNvSpPr>
          <p:nvPr>
            <p:ph type="sldNum" sz="quarter" idx="8"/>
          </p:nvPr>
        </p:nvSpPr>
        <p:spPr/>
        <p:txBody>
          <a:bodyPr/>
          <a:lstStyle>
            <a:lvl1pPr>
              <a:defRPr/>
            </a:lvl1pPr>
          </a:lstStyle>
          <a:p>
            <a:pPr lvl="0"/>
            <a:fld id="{1DCD493A-42C4-1447-832A-B4A0AE358345}" type="slidenum">
              <a:t>‹N›</a:t>
            </a:fld>
            <a:endParaRPr lang="nl-BE"/>
          </a:p>
        </p:txBody>
      </p:sp>
    </p:spTree>
    <p:extLst>
      <p:ext uri="{BB962C8B-B14F-4D97-AF65-F5344CB8AC3E}">
        <p14:creationId xmlns:p14="http://schemas.microsoft.com/office/powerpoint/2010/main" val="2196747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D08E6E4-A165-1F1C-1E85-C89926ECEB70}"/>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nl-NL"/>
              <a:t>Klik om stijl te bewerken</a:t>
            </a:r>
            <a:endParaRPr lang="nl-BE"/>
          </a:p>
        </p:txBody>
      </p:sp>
      <p:sp>
        <p:nvSpPr>
          <p:cNvPr id="3" name="Tijdelijke aanduiding voor tekst 2">
            <a:extLst>
              <a:ext uri="{FF2B5EF4-FFF2-40B4-BE49-F238E27FC236}">
                <a16:creationId xmlns:a16="http://schemas.microsoft.com/office/drawing/2014/main" id="{E857CAE3-F387-5B98-6CE7-A5B2D140DC12}"/>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7B8E7307-99AE-33FB-CE99-C2A7BAA1046C}"/>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nl-BE" sz="1200" b="0" i="0" u="none" strike="noStrike" kern="1200" cap="none" spc="0" baseline="0">
                <a:solidFill>
                  <a:srgbClr val="898989"/>
                </a:solidFill>
                <a:uFillTx/>
                <a:latin typeface="Calibri"/>
              </a:defRPr>
            </a:lvl1pPr>
          </a:lstStyle>
          <a:p>
            <a:pPr lvl="0"/>
            <a:fld id="{FB565CE3-DAA4-BE48-841F-45249E069373}" type="datetime1">
              <a:rPr lang="nl-BE"/>
              <a:pPr lvl="0"/>
              <a:t>10/12/2023</a:t>
            </a:fld>
            <a:endParaRPr lang="nl-BE"/>
          </a:p>
        </p:txBody>
      </p:sp>
      <p:sp>
        <p:nvSpPr>
          <p:cNvPr id="5" name="Tijdelijke aanduiding voor voettekst 4">
            <a:extLst>
              <a:ext uri="{FF2B5EF4-FFF2-40B4-BE49-F238E27FC236}">
                <a16:creationId xmlns:a16="http://schemas.microsoft.com/office/drawing/2014/main" id="{8014FAB2-381D-BF0C-C42E-A3C28E825282}"/>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nl-BE" sz="1200" b="0" i="0" u="none" strike="noStrike" kern="1200" cap="none" spc="0" baseline="0">
                <a:solidFill>
                  <a:srgbClr val="898989"/>
                </a:solidFill>
                <a:uFillTx/>
                <a:latin typeface="Calibri"/>
              </a:defRPr>
            </a:lvl1pPr>
          </a:lstStyle>
          <a:p>
            <a:pPr lvl="0"/>
            <a:endParaRPr lang="nl-BE"/>
          </a:p>
        </p:txBody>
      </p:sp>
      <p:sp>
        <p:nvSpPr>
          <p:cNvPr id="6" name="Tijdelijke aanduiding voor dianummer 5">
            <a:extLst>
              <a:ext uri="{FF2B5EF4-FFF2-40B4-BE49-F238E27FC236}">
                <a16:creationId xmlns:a16="http://schemas.microsoft.com/office/drawing/2014/main" id="{74BCDA6F-B101-2AD0-5EFC-3AE50FC0FABE}"/>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nl-BE" sz="1200" b="0" i="0" u="none" strike="noStrike" kern="1200" cap="none" spc="0" baseline="0">
                <a:solidFill>
                  <a:srgbClr val="898989"/>
                </a:solidFill>
                <a:uFillTx/>
                <a:latin typeface="Calibri"/>
              </a:defRPr>
            </a:lvl1pPr>
          </a:lstStyle>
          <a:p>
            <a:pPr lvl="0"/>
            <a:fld id="{ACEFDAA6-F90B-9748-955F-608FB8946AC7}" type="slidenum">
              <a:t>‹N›</a:t>
            </a:fld>
            <a:endParaRPr lang="nl-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nl-NL"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nl-NL"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nl-NL"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nl-NL"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nl-NL"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nl-NL"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WR2oftI_urg" TargetMode="External"/><Relationship Id="rId2" Type="http://schemas.openxmlformats.org/officeDocument/2006/relationships/hyperlink" Target="https://www.youtube.com/watch?v=M32JRrVoVhQ"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bg>
      <p:bgPr>
        <a:solidFill>
          <a:srgbClr val="000000"/>
        </a:solidFill>
        <a:effectLst/>
      </p:bgPr>
    </p:bg>
    <p:spTree>
      <p:nvGrpSpPr>
        <p:cNvPr id="1" name=""/>
        <p:cNvGrpSpPr/>
        <p:nvPr/>
      </p:nvGrpSpPr>
      <p:grpSpPr>
        <a:xfrm>
          <a:off x="0" y="0"/>
          <a:ext cx="0" cy="0"/>
          <a:chOff x="0" y="0"/>
          <a:chExt cx="0" cy="0"/>
        </a:xfrm>
      </p:grpSpPr>
      <p:sp>
        <p:nvSpPr>
          <p:cNvPr id="2" name="Rectangle 1030">
            <a:extLst>
              <a:ext uri="{FF2B5EF4-FFF2-40B4-BE49-F238E27FC236}">
                <a16:creationId xmlns:a16="http://schemas.microsoft.com/office/drawing/2014/main" id="{15028D8C-4068-E611-E56E-C854B5A85D24}"/>
              </a:ext>
            </a:extLst>
          </p:cNvPr>
          <p:cNvSpPr>
            <a:spLocks noMove="1" noResize="1"/>
          </p:cNvSpPr>
          <p:nvPr/>
        </p:nvSpPr>
        <p:spPr>
          <a:xfrm>
            <a:off x="0" y="0"/>
            <a:ext cx="12191996" cy="6858000"/>
          </a:xfrm>
          <a:prstGeom prst="rect">
            <a:avLst/>
          </a:pr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3" name="Picture 2" descr="Logistiek medewerker: Orderpicker | Leerwerkloket Midden-Brabant">
            <a:extLst>
              <a:ext uri="{FF2B5EF4-FFF2-40B4-BE49-F238E27FC236}">
                <a16:creationId xmlns:a16="http://schemas.microsoft.com/office/drawing/2014/main" id="{0B802D4B-F386-C619-945B-92562500243A}"/>
              </a:ext>
            </a:extLst>
          </p:cNvPr>
          <p:cNvPicPr>
            <a:picLocks noChangeAspect="1"/>
          </p:cNvPicPr>
          <p:nvPr/>
        </p:nvPicPr>
        <p:blipFill>
          <a:blip r:embed="rId2">
            <a:alphaModFix amt="50000"/>
          </a:blip>
          <a:srcRect t="11326" b="4555"/>
          <a:stretch>
            <a:fillRect/>
          </a:stretch>
        </p:blipFill>
        <p:spPr>
          <a:xfrm>
            <a:off x="18" y="0"/>
            <a:ext cx="12191978" cy="6858000"/>
          </a:xfrm>
          <a:prstGeom prst="rect">
            <a:avLst/>
          </a:prstGeom>
          <a:noFill/>
          <a:ln cap="flat">
            <a:noFill/>
          </a:ln>
        </p:spPr>
      </p:pic>
      <p:sp>
        <p:nvSpPr>
          <p:cNvPr id="4" name="Titel 1">
            <a:extLst>
              <a:ext uri="{FF2B5EF4-FFF2-40B4-BE49-F238E27FC236}">
                <a16:creationId xmlns:a16="http://schemas.microsoft.com/office/drawing/2014/main" id="{E6AC910C-8531-1535-6136-61FFFA4A2C62}"/>
              </a:ext>
            </a:extLst>
          </p:cNvPr>
          <p:cNvSpPr txBox="1">
            <a:spLocks noGrp="1"/>
          </p:cNvSpPr>
          <p:nvPr>
            <p:ph type="ctrTitle"/>
          </p:nvPr>
        </p:nvSpPr>
        <p:spPr>
          <a:xfrm>
            <a:off x="3180082" y="4109405"/>
            <a:ext cx="9144000" cy="2900522"/>
          </a:xfrm>
        </p:spPr>
        <p:txBody>
          <a:bodyPr/>
          <a:lstStyle/>
          <a:p>
            <a:pPr lvl="0"/>
            <a:r>
              <a:rPr lang="nl-BE" sz="13800" b="1">
                <a:solidFill>
                  <a:srgbClr val="FFFFFF"/>
                </a:solidFill>
              </a:rPr>
              <a:t>Order Picker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A4154D-17F4-6EEE-7255-AF3009B338C6}"/>
              </a:ext>
            </a:extLst>
          </p:cNvPr>
          <p:cNvSpPr txBox="1">
            <a:spLocks noGrp="1"/>
          </p:cNvSpPr>
          <p:nvPr>
            <p:ph type="title"/>
          </p:nvPr>
        </p:nvSpPr>
        <p:spPr/>
        <p:txBody>
          <a:bodyPr/>
          <a:lstStyle/>
          <a:p>
            <a:pPr lvl="0"/>
            <a:r>
              <a:rPr lang="en-US">
                <a:latin typeface="Times New Roman" pitchFamily="18"/>
              </a:rPr>
              <a:t>What kind of profile does it require?</a:t>
            </a:r>
            <a:endParaRPr lang="nl-BE"/>
          </a:p>
        </p:txBody>
      </p:sp>
      <p:sp>
        <p:nvSpPr>
          <p:cNvPr id="3" name="Tijdelijke aanduiding voor inhoud 2">
            <a:extLst>
              <a:ext uri="{FF2B5EF4-FFF2-40B4-BE49-F238E27FC236}">
                <a16:creationId xmlns:a16="http://schemas.microsoft.com/office/drawing/2014/main" id="{5F376680-33E6-6DD7-4C1F-601FFAB0536B}"/>
              </a:ext>
            </a:extLst>
          </p:cNvPr>
          <p:cNvSpPr txBox="1">
            <a:spLocks noGrp="1"/>
          </p:cNvSpPr>
          <p:nvPr>
            <p:ph idx="1"/>
          </p:nvPr>
        </p:nvSpPr>
        <p:spPr/>
        <p:txBody>
          <a:bodyPr/>
          <a:lstStyle/>
          <a:p>
            <a:pPr lvl="0"/>
            <a:r>
              <a:rPr lang="en-US" sz="2000">
                <a:latin typeface="arial" pitchFamily="34"/>
              </a:rPr>
              <a:t>helps businesses make critical financial decisions</a:t>
            </a:r>
          </a:p>
          <a:p>
            <a:pPr lvl="0"/>
            <a:r>
              <a:rPr lang="en-US" sz="2000">
                <a:latin typeface="arial" pitchFamily="34"/>
              </a:rPr>
              <a:t>tracking</a:t>
            </a:r>
          </a:p>
          <a:p>
            <a:pPr lvl="0"/>
            <a:r>
              <a:rPr lang="en-US" sz="2000">
                <a:latin typeface="arial" pitchFamily="34"/>
              </a:rPr>
              <a:t>correcting the company's finances</a:t>
            </a:r>
          </a:p>
          <a:p>
            <a:pPr lvl="0"/>
            <a:r>
              <a:rPr lang="en-US" sz="2000">
                <a:latin typeface="arial" pitchFamily="34"/>
              </a:rPr>
              <a:t>responsible for financial audits</a:t>
            </a:r>
          </a:p>
          <a:p>
            <a:pPr lvl="0"/>
            <a:r>
              <a:rPr lang="en-US" sz="2000">
                <a:latin typeface="arial" pitchFamily="34"/>
              </a:rPr>
              <a:t>reconciling bank statements</a:t>
            </a:r>
          </a:p>
          <a:p>
            <a:pPr lvl="0"/>
            <a:r>
              <a:rPr lang="en-US" sz="2000">
                <a:latin typeface="arial" pitchFamily="34"/>
              </a:rPr>
              <a:t>ensuring financial records are accurate throughout the year</a:t>
            </a:r>
            <a:endParaRPr lang="nl-BE" sz="2000"/>
          </a:p>
        </p:txBody>
      </p:sp>
      <p:pic>
        <p:nvPicPr>
          <p:cNvPr id="4" name="Picture 2" descr="What Does an Accountant Do? | GCU Blog">
            <a:extLst>
              <a:ext uri="{FF2B5EF4-FFF2-40B4-BE49-F238E27FC236}">
                <a16:creationId xmlns:a16="http://schemas.microsoft.com/office/drawing/2014/main" id="{6879326D-B67F-682A-392C-C4CC93FD4086}"/>
              </a:ext>
            </a:extLst>
          </p:cNvPr>
          <p:cNvPicPr>
            <a:picLocks noChangeAspect="1"/>
          </p:cNvPicPr>
          <p:nvPr/>
        </p:nvPicPr>
        <p:blipFill>
          <a:blip r:embed="rId2"/>
          <a:srcRect/>
          <a:stretch>
            <a:fillRect/>
          </a:stretch>
        </p:blipFill>
        <p:spPr>
          <a:xfrm>
            <a:off x="7892204" y="3594725"/>
            <a:ext cx="4192295" cy="3152604"/>
          </a:xfrm>
          <a:prstGeom prst="rect">
            <a:avLst/>
          </a:prstGeom>
          <a:noFill/>
          <a:ln cap="flat">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168849-3D43-B3DB-13B2-E0D798EA9A8D}"/>
              </a:ext>
            </a:extLst>
          </p:cNvPr>
          <p:cNvSpPr txBox="1">
            <a:spLocks noGrp="1"/>
          </p:cNvSpPr>
          <p:nvPr>
            <p:ph type="title"/>
          </p:nvPr>
        </p:nvSpPr>
        <p:spPr/>
        <p:txBody>
          <a:bodyPr/>
          <a:lstStyle/>
          <a:p>
            <a:pPr lvl="0"/>
            <a:r>
              <a:rPr lang="en-US">
                <a:latin typeface="Times New Roman" pitchFamily="18"/>
              </a:rPr>
              <a:t>How much does it pay?</a:t>
            </a:r>
            <a:endParaRPr lang="nl-BE"/>
          </a:p>
        </p:txBody>
      </p:sp>
      <p:sp>
        <p:nvSpPr>
          <p:cNvPr id="3" name="Tijdelijke aanduiding voor inhoud 2">
            <a:extLst>
              <a:ext uri="{FF2B5EF4-FFF2-40B4-BE49-F238E27FC236}">
                <a16:creationId xmlns:a16="http://schemas.microsoft.com/office/drawing/2014/main" id="{32E2E54A-FE37-550A-C11E-ECCCEB42B446}"/>
              </a:ext>
            </a:extLst>
          </p:cNvPr>
          <p:cNvSpPr txBox="1">
            <a:spLocks noGrp="1"/>
          </p:cNvSpPr>
          <p:nvPr>
            <p:ph idx="1"/>
          </p:nvPr>
        </p:nvSpPr>
        <p:spPr>
          <a:xfrm>
            <a:off x="838203" y="2052407"/>
            <a:ext cx="10515600" cy="4351336"/>
          </a:xfrm>
        </p:spPr>
        <p:txBody>
          <a:bodyPr/>
          <a:lstStyle/>
          <a:p>
            <a:pPr lvl="0"/>
            <a:r>
              <a:rPr lang="nl-BE" sz="3600" b="1"/>
              <a:t>0-2</a:t>
            </a:r>
            <a:r>
              <a:rPr lang="nl-BE" sz="3600"/>
              <a:t> experience = 3371- 4183</a:t>
            </a:r>
          </a:p>
          <a:p>
            <a:pPr lvl="0"/>
            <a:r>
              <a:rPr lang="nl-BE" sz="3600" b="1"/>
              <a:t>3-5</a:t>
            </a:r>
            <a:r>
              <a:rPr lang="nl-BE" sz="3600"/>
              <a:t>= 3623- 4896</a:t>
            </a:r>
          </a:p>
          <a:p>
            <a:pPr lvl="0"/>
            <a:r>
              <a:rPr lang="nl-BE" sz="3600" b="1"/>
              <a:t>5-10</a:t>
            </a:r>
            <a:r>
              <a:rPr lang="nl-BE" sz="3600"/>
              <a:t>= 4558- 7189</a:t>
            </a:r>
          </a:p>
        </p:txBody>
      </p:sp>
      <p:pic>
        <p:nvPicPr>
          <p:cNvPr id="4" name="Picture 2" descr="salaris of loon van een accountant">
            <a:extLst>
              <a:ext uri="{FF2B5EF4-FFF2-40B4-BE49-F238E27FC236}">
                <a16:creationId xmlns:a16="http://schemas.microsoft.com/office/drawing/2014/main" id="{4C2C5E0A-9321-DBA3-5C35-2922422D78D7}"/>
              </a:ext>
            </a:extLst>
          </p:cNvPr>
          <p:cNvPicPr>
            <a:picLocks noChangeAspect="1"/>
          </p:cNvPicPr>
          <p:nvPr/>
        </p:nvPicPr>
        <p:blipFill>
          <a:blip r:embed="rId2"/>
          <a:srcRect/>
          <a:stretch>
            <a:fillRect/>
          </a:stretch>
        </p:blipFill>
        <p:spPr>
          <a:xfrm>
            <a:off x="5209044" y="2831640"/>
            <a:ext cx="6841440" cy="3933831"/>
          </a:xfrm>
          <a:prstGeom prst="rect">
            <a:avLst/>
          </a:prstGeom>
          <a:noFill/>
          <a:ln cap="flat">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6D89DB-36E4-0696-BB96-2E398ED5673D}"/>
              </a:ext>
            </a:extLst>
          </p:cNvPr>
          <p:cNvSpPr txBox="1">
            <a:spLocks noGrp="1"/>
          </p:cNvSpPr>
          <p:nvPr>
            <p:ph type="title"/>
          </p:nvPr>
        </p:nvSpPr>
        <p:spPr/>
        <p:txBody>
          <a:bodyPr/>
          <a:lstStyle/>
          <a:p>
            <a:pPr lvl="0"/>
            <a:r>
              <a:rPr lang="en-US">
                <a:latin typeface="Times New Roman" pitchFamily="18"/>
              </a:rPr>
              <a:t>What are some of the advantages and disadvantages?</a:t>
            </a:r>
            <a:endParaRPr lang="nl-BE"/>
          </a:p>
        </p:txBody>
      </p:sp>
      <p:sp>
        <p:nvSpPr>
          <p:cNvPr id="3" name="Tijdelijke aanduiding voor tekst 2">
            <a:extLst>
              <a:ext uri="{FF2B5EF4-FFF2-40B4-BE49-F238E27FC236}">
                <a16:creationId xmlns:a16="http://schemas.microsoft.com/office/drawing/2014/main" id="{5EF8DB91-94CA-2338-67E6-A9C2D854244A}"/>
              </a:ext>
            </a:extLst>
          </p:cNvPr>
          <p:cNvSpPr txBox="1">
            <a:spLocks noGrp="1"/>
          </p:cNvSpPr>
          <p:nvPr>
            <p:ph type="body" idx="1"/>
          </p:nvPr>
        </p:nvSpPr>
        <p:spPr/>
        <p:txBody>
          <a:bodyPr/>
          <a:lstStyle/>
          <a:p>
            <a:pPr lvl="0"/>
            <a:r>
              <a:rPr lang="nl-BE" b="0">
                <a:latin typeface="Times New Roman" pitchFamily="18"/>
              </a:rPr>
              <a:t>advantages</a:t>
            </a:r>
            <a:endParaRPr lang="nl-BE"/>
          </a:p>
        </p:txBody>
      </p:sp>
      <p:sp>
        <p:nvSpPr>
          <p:cNvPr id="4" name="Tijdelijke aanduiding voor inhoud 3">
            <a:extLst>
              <a:ext uri="{FF2B5EF4-FFF2-40B4-BE49-F238E27FC236}">
                <a16:creationId xmlns:a16="http://schemas.microsoft.com/office/drawing/2014/main" id="{7720E515-A87F-1717-A6D8-67C80BD779BC}"/>
              </a:ext>
            </a:extLst>
          </p:cNvPr>
          <p:cNvSpPr txBox="1">
            <a:spLocks noGrp="1"/>
          </p:cNvSpPr>
          <p:nvPr>
            <p:ph type="body" idx="3"/>
          </p:nvPr>
        </p:nvSpPr>
        <p:spPr>
          <a:xfrm>
            <a:off x="839784" y="2505071"/>
            <a:ext cx="5157782" cy="3684583"/>
          </a:xfrm>
        </p:spPr>
        <p:txBody>
          <a:bodyPr anchor="t"/>
          <a:lstStyle/>
          <a:p>
            <a:pPr marL="228600" lvl="0" indent="-228600">
              <a:buChar char="•"/>
            </a:pPr>
            <a:r>
              <a:rPr lang="nl-BE" sz="2800" b="0"/>
              <a:t>It pays well</a:t>
            </a:r>
          </a:p>
        </p:txBody>
      </p:sp>
      <p:sp>
        <p:nvSpPr>
          <p:cNvPr id="5" name="Tijdelijke aanduiding voor tekst 4">
            <a:extLst>
              <a:ext uri="{FF2B5EF4-FFF2-40B4-BE49-F238E27FC236}">
                <a16:creationId xmlns:a16="http://schemas.microsoft.com/office/drawing/2014/main" id="{C4706940-3F56-86C5-E196-1A612E17D3A4}"/>
              </a:ext>
            </a:extLst>
          </p:cNvPr>
          <p:cNvSpPr txBox="1">
            <a:spLocks noGrp="1"/>
          </p:cNvSpPr>
          <p:nvPr>
            <p:ph idx="2"/>
          </p:nvPr>
        </p:nvSpPr>
        <p:spPr>
          <a:xfrm>
            <a:off x="6172200" y="1681160"/>
            <a:ext cx="5183184" cy="823910"/>
          </a:xfrm>
        </p:spPr>
        <p:txBody>
          <a:bodyPr anchor="b"/>
          <a:lstStyle/>
          <a:p>
            <a:pPr marL="0" lvl="0" indent="0">
              <a:buNone/>
            </a:pPr>
            <a:r>
              <a:rPr lang="nl-BE" sz="2400">
                <a:latin typeface="Times New Roman" pitchFamily="18"/>
              </a:rPr>
              <a:t>disadvantages</a:t>
            </a:r>
            <a:endParaRPr lang="nl-BE" sz="2400" b="1"/>
          </a:p>
        </p:txBody>
      </p:sp>
      <p:sp>
        <p:nvSpPr>
          <p:cNvPr id="6" name="Tijdelijke aanduiding voor inhoud 16">
            <a:extLst>
              <a:ext uri="{FF2B5EF4-FFF2-40B4-BE49-F238E27FC236}">
                <a16:creationId xmlns:a16="http://schemas.microsoft.com/office/drawing/2014/main" id="{A0ADE539-D25D-BD07-A3DB-4648F19C5640}"/>
              </a:ext>
            </a:extLst>
          </p:cNvPr>
          <p:cNvSpPr txBox="1">
            <a:spLocks noGrp="1"/>
          </p:cNvSpPr>
          <p:nvPr>
            <p:ph idx="4"/>
          </p:nvPr>
        </p:nvSpPr>
        <p:spPr/>
        <p:txBody>
          <a:bodyPr/>
          <a:lstStyle/>
          <a:p>
            <a:pPr lvl="0"/>
            <a:r>
              <a:rPr lang="nl-BE"/>
              <a:t>A lot of laws and regulations</a:t>
            </a:r>
          </a:p>
          <a:p>
            <a:pPr lvl="0"/>
            <a:r>
              <a:rPr lang="nl-BE"/>
              <a:t>Long working days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EDB737-9322-C684-5FAD-6FCAD66C07F8}"/>
              </a:ext>
            </a:extLst>
          </p:cNvPr>
          <p:cNvSpPr txBox="1">
            <a:spLocks noGrp="1"/>
          </p:cNvSpPr>
          <p:nvPr>
            <p:ph type="title"/>
          </p:nvPr>
        </p:nvSpPr>
        <p:spPr/>
        <p:txBody>
          <a:bodyPr/>
          <a:lstStyle/>
          <a:p>
            <a:pPr lvl="0"/>
            <a:r>
              <a:rPr lang="en-US">
                <a:latin typeface="Times New Roman" pitchFamily="18"/>
              </a:rPr>
              <a:t>What are some of the career possibilities?</a:t>
            </a:r>
            <a:endParaRPr lang="nl-BE"/>
          </a:p>
        </p:txBody>
      </p:sp>
      <p:sp>
        <p:nvSpPr>
          <p:cNvPr id="3" name="Tijdelijke aanduiding voor inhoud 2">
            <a:extLst>
              <a:ext uri="{FF2B5EF4-FFF2-40B4-BE49-F238E27FC236}">
                <a16:creationId xmlns:a16="http://schemas.microsoft.com/office/drawing/2014/main" id="{4090A41D-30F7-65A4-B966-B910FAFC5614}"/>
              </a:ext>
            </a:extLst>
          </p:cNvPr>
          <p:cNvSpPr txBox="1">
            <a:spLocks noGrp="1"/>
          </p:cNvSpPr>
          <p:nvPr>
            <p:ph idx="1"/>
          </p:nvPr>
        </p:nvSpPr>
        <p:spPr/>
        <p:txBody>
          <a:bodyPr/>
          <a:lstStyle/>
          <a:p>
            <a:pPr lvl="0"/>
            <a:r>
              <a:rPr lang="en-US">
                <a:latin typeface="arial" pitchFamily="34"/>
              </a:rPr>
              <a:t>Public Accountant</a:t>
            </a:r>
          </a:p>
          <a:p>
            <a:pPr lvl="0"/>
            <a:r>
              <a:rPr lang="en-US">
                <a:latin typeface="arial" pitchFamily="34"/>
              </a:rPr>
              <a:t>Tax Accountant</a:t>
            </a:r>
          </a:p>
          <a:p>
            <a:pPr lvl="0"/>
            <a:r>
              <a:rPr lang="en-US">
                <a:latin typeface="arial" pitchFamily="34"/>
              </a:rPr>
              <a:t>Forensic Accountant</a:t>
            </a:r>
          </a:p>
          <a:p>
            <a:pPr lvl="0"/>
            <a:r>
              <a:rPr lang="en-US">
                <a:latin typeface="arial" pitchFamily="34"/>
              </a:rPr>
              <a:t>Financial Accountant</a:t>
            </a:r>
          </a:p>
          <a:p>
            <a:pPr lvl="0"/>
            <a:r>
              <a:rPr lang="en-US">
                <a:latin typeface="arial" pitchFamily="34"/>
              </a:rPr>
              <a:t>Managerial Accountant</a:t>
            </a:r>
          </a:p>
          <a:p>
            <a:pPr lvl="0"/>
            <a:r>
              <a:rPr lang="en-US">
                <a:latin typeface="arial" pitchFamily="34"/>
              </a:rPr>
              <a:t>Financial Planner</a:t>
            </a:r>
          </a:p>
          <a:p>
            <a:pPr lvl="0"/>
            <a:r>
              <a:rPr lang="en-US">
                <a:latin typeface="arial" pitchFamily="34"/>
              </a:rPr>
              <a:t>Internal Auditor</a:t>
            </a:r>
          </a:p>
          <a:p>
            <a:pPr lvl="0"/>
            <a:r>
              <a:rPr lang="en-US">
                <a:latin typeface="arial" pitchFamily="34"/>
              </a:rPr>
              <a:t>Government Accountant</a:t>
            </a:r>
          </a:p>
          <a:p>
            <a:pPr lvl="0"/>
            <a:endParaRPr lang="nl-BE"/>
          </a:p>
        </p:txBody>
      </p:sp>
      <p:pic>
        <p:nvPicPr>
          <p:cNvPr id="4" name="Picture 2" descr="What Does an Accountant Do? Responsibilities, Skills &amp; Trends">
            <a:extLst>
              <a:ext uri="{FF2B5EF4-FFF2-40B4-BE49-F238E27FC236}">
                <a16:creationId xmlns:a16="http://schemas.microsoft.com/office/drawing/2014/main" id="{6F20861D-3393-74E8-2FC9-76F3297FE153}"/>
              </a:ext>
            </a:extLst>
          </p:cNvPr>
          <p:cNvPicPr>
            <a:picLocks noChangeAspect="1"/>
          </p:cNvPicPr>
          <p:nvPr/>
        </p:nvPicPr>
        <p:blipFill>
          <a:blip r:embed="rId2"/>
          <a:srcRect/>
          <a:stretch>
            <a:fillRect/>
          </a:stretch>
        </p:blipFill>
        <p:spPr>
          <a:xfrm>
            <a:off x="5842906" y="2201811"/>
            <a:ext cx="5995309" cy="3975152"/>
          </a:xfrm>
          <a:prstGeom prst="rect">
            <a:avLst/>
          </a:prstGeom>
          <a:noFill/>
          <a:ln cap="flat">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8254D5-F08F-8FD8-C131-8F24DF90002B}"/>
              </a:ext>
            </a:extLst>
          </p:cNvPr>
          <p:cNvSpPr txBox="1">
            <a:spLocks noGrp="1"/>
          </p:cNvSpPr>
          <p:nvPr>
            <p:ph type="title"/>
          </p:nvPr>
        </p:nvSpPr>
        <p:spPr/>
        <p:txBody>
          <a:bodyPr/>
          <a:lstStyle/>
          <a:p>
            <a:pPr lvl="0"/>
            <a:r>
              <a:rPr lang="en-US">
                <a:latin typeface="Times New Roman" pitchFamily="18"/>
              </a:rPr>
              <a:t>Which companies offer these jobs?</a:t>
            </a:r>
            <a:endParaRPr lang="nl-BE"/>
          </a:p>
        </p:txBody>
      </p:sp>
      <p:sp>
        <p:nvSpPr>
          <p:cNvPr id="3" name="Tijdelijke aanduiding voor inhoud 2">
            <a:extLst>
              <a:ext uri="{FF2B5EF4-FFF2-40B4-BE49-F238E27FC236}">
                <a16:creationId xmlns:a16="http://schemas.microsoft.com/office/drawing/2014/main" id="{846A7D80-0A69-C75A-823F-FEA213F44270}"/>
              </a:ext>
            </a:extLst>
          </p:cNvPr>
          <p:cNvSpPr txBox="1">
            <a:spLocks noGrp="1"/>
          </p:cNvSpPr>
          <p:nvPr>
            <p:ph idx="1"/>
          </p:nvPr>
        </p:nvSpPr>
        <p:spPr>
          <a:xfrm>
            <a:off x="838203" y="2506663"/>
            <a:ext cx="10515600" cy="4351336"/>
          </a:xfrm>
        </p:spPr>
        <p:txBody>
          <a:bodyPr/>
          <a:lstStyle/>
          <a:p>
            <a:pPr lvl="0"/>
            <a:r>
              <a:rPr lang="nl-BE"/>
              <a:t>All accounting companies</a:t>
            </a:r>
          </a:p>
          <a:p>
            <a:pPr lvl="0"/>
            <a:r>
              <a:rPr lang="nl-BE"/>
              <a:t>other companies</a:t>
            </a:r>
          </a:p>
        </p:txBody>
      </p:sp>
      <p:pic>
        <p:nvPicPr>
          <p:cNvPr id="4" name="Picture 2" descr="Job vacancy | Statbel">
            <a:extLst>
              <a:ext uri="{FF2B5EF4-FFF2-40B4-BE49-F238E27FC236}">
                <a16:creationId xmlns:a16="http://schemas.microsoft.com/office/drawing/2014/main" id="{8BCF3E7A-4834-E4E4-5C5F-75A620E0A5AB}"/>
              </a:ext>
            </a:extLst>
          </p:cNvPr>
          <p:cNvPicPr>
            <a:picLocks noChangeAspect="1"/>
          </p:cNvPicPr>
          <p:nvPr/>
        </p:nvPicPr>
        <p:blipFill>
          <a:blip r:embed="rId2"/>
          <a:srcRect/>
          <a:stretch>
            <a:fillRect/>
          </a:stretch>
        </p:blipFill>
        <p:spPr>
          <a:xfrm>
            <a:off x="5664653" y="2245226"/>
            <a:ext cx="6364059" cy="4247644"/>
          </a:xfrm>
          <a:prstGeom prst="rect">
            <a:avLst/>
          </a:prstGeom>
          <a:noFill/>
          <a:ln cap="flat">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DF246A-931F-45A4-BBE9-50CAC8BDA98E}"/>
              </a:ext>
            </a:extLst>
          </p:cNvPr>
          <p:cNvSpPr txBox="1">
            <a:spLocks noGrp="1"/>
          </p:cNvSpPr>
          <p:nvPr>
            <p:ph type="title"/>
          </p:nvPr>
        </p:nvSpPr>
        <p:spPr/>
        <p:txBody>
          <a:bodyPr/>
          <a:lstStyle/>
          <a:p>
            <a:pPr lvl="0"/>
            <a:r>
              <a:rPr lang="en-US">
                <a:latin typeface="Times New Roman" pitchFamily="18"/>
              </a:rPr>
              <a:t>How many vacancies are there?</a:t>
            </a:r>
            <a:endParaRPr lang="nl-BE"/>
          </a:p>
        </p:txBody>
      </p:sp>
      <p:sp>
        <p:nvSpPr>
          <p:cNvPr id="3" name="Tijdelijke aanduiding voor inhoud 2">
            <a:extLst>
              <a:ext uri="{FF2B5EF4-FFF2-40B4-BE49-F238E27FC236}">
                <a16:creationId xmlns:a16="http://schemas.microsoft.com/office/drawing/2014/main" id="{89DFB3C5-9403-555A-9F3E-0FD1433D7016}"/>
              </a:ext>
            </a:extLst>
          </p:cNvPr>
          <p:cNvSpPr txBox="1">
            <a:spLocks noGrp="1"/>
          </p:cNvSpPr>
          <p:nvPr>
            <p:ph idx="1"/>
          </p:nvPr>
        </p:nvSpPr>
        <p:spPr/>
        <p:txBody>
          <a:bodyPr/>
          <a:lstStyle/>
          <a:p>
            <a:pPr lvl="0"/>
            <a:r>
              <a:rPr lang="nl-BE"/>
              <a:t>A lot of vacancies = most companies need accountants</a:t>
            </a:r>
          </a:p>
          <a:p>
            <a:pPr lvl="0"/>
            <a:r>
              <a:rPr lang="nl-BE"/>
              <a:t>Go to interims</a:t>
            </a:r>
          </a:p>
        </p:txBody>
      </p:sp>
      <p:pic>
        <p:nvPicPr>
          <p:cNvPr id="4" name="Picture 2" descr="Tax on the recruitment bonus for new employees - Tax news in Belgium 2022 —  Brussels accountant | English speaking bookkeepers in Belgium | Fidelium">
            <a:extLst>
              <a:ext uri="{FF2B5EF4-FFF2-40B4-BE49-F238E27FC236}">
                <a16:creationId xmlns:a16="http://schemas.microsoft.com/office/drawing/2014/main" id="{A90D45BB-156C-FB8F-6E15-99D258424002}"/>
              </a:ext>
            </a:extLst>
          </p:cNvPr>
          <p:cNvPicPr>
            <a:picLocks noChangeAspect="1"/>
          </p:cNvPicPr>
          <p:nvPr/>
        </p:nvPicPr>
        <p:blipFill>
          <a:blip r:embed="rId2"/>
          <a:srcRect/>
          <a:stretch>
            <a:fillRect/>
          </a:stretch>
        </p:blipFill>
        <p:spPr>
          <a:xfrm>
            <a:off x="5728606" y="2459717"/>
            <a:ext cx="6049734" cy="4033153"/>
          </a:xfrm>
          <a:prstGeom prst="rect">
            <a:avLst/>
          </a:prstGeom>
          <a:noFill/>
          <a:ln cap="flat">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B0AFE1-7028-236E-7B7B-8AFDCED0D036}"/>
              </a:ext>
            </a:extLst>
          </p:cNvPr>
          <p:cNvSpPr txBox="1">
            <a:spLocks noGrp="1"/>
          </p:cNvSpPr>
          <p:nvPr>
            <p:ph type="title"/>
          </p:nvPr>
        </p:nvSpPr>
        <p:spPr/>
        <p:txBody>
          <a:bodyPr/>
          <a:lstStyle/>
          <a:p>
            <a:pPr lvl="0"/>
            <a:r>
              <a:rPr lang="en-US">
                <a:latin typeface="Times New Roman" pitchFamily="18"/>
              </a:rPr>
              <a:t>Compare the situation in the Campine with the situation in the port of Antwerp.</a:t>
            </a:r>
            <a:endParaRPr lang="nl-BE"/>
          </a:p>
        </p:txBody>
      </p:sp>
      <p:pic>
        <p:nvPicPr>
          <p:cNvPr id="3" name="Picture 2" descr="No, Ban Or Stop Signs. Transport Icons. Truck, Airplane, Public Bus And  Ship Signs. Shipping Delivery Symbol. Air Mail Delivery Sign. Prohibition  Forbidden Red Symbols. Vector Royalty Free SVG, Cliparts, Vectors, And">
            <a:extLst>
              <a:ext uri="{FF2B5EF4-FFF2-40B4-BE49-F238E27FC236}">
                <a16:creationId xmlns:a16="http://schemas.microsoft.com/office/drawing/2014/main" id="{BCD7A852-EB70-53A7-64E4-8B2E21F9BDF8}"/>
              </a:ext>
            </a:extLst>
          </p:cNvPr>
          <p:cNvPicPr>
            <a:picLocks noChangeAspect="1"/>
          </p:cNvPicPr>
          <p:nvPr/>
        </p:nvPicPr>
        <p:blipFill>
          <a:blip r:embed="rId2"/>
          <a:srcRect/>
          <a:stretch>
            <a:fillRect/>
          </a:stretch>
        </p:blipFill>
        <p:spPr>
          <a:xfrm>
            <a:off x="6591982" y="1965091"/>
            <a:ext cx="4527779" cy="4527779"/>
          </a:xfrm>
          <a:prstGeom prst="rect">
            <a:avLst/>
          </a:prstGeom>
          <a:noFill/>
          <a:ln cap="flat">
            <a:noFill/>
          </a:ln>
        </p:spPr>
      </p:pic>
      <p:sp>
        <p:nvSpPr>
          <p:cNvPr id="4" name="Tijdelijke aanduiding voor inhoud 5">
            <a:extLst>
              <a:ext uri="{FF2B5EF4-FFF2-40B4-BE49-F238E27FC236}">
                <a16:creationId xmlns:a16="http://schemas.microsoft.com/office/drawing/2014/main" id="{DCA098F5-F6E7-F83C-1518-CA89B005D22E}"/>
              </a:ext>
            </a:extLst>
          </p:cNvPr>
          <p:cNvSpPr txBox="1">
            <a:spLocks noGrp="1"/>
          </p:cNvSpPr>
          <p:nvPr>
            <p:ph idx="1"/>
          </p:nvPr>
        </p:nvSpPr>
        <p:spPr/>
        <p:txBody>
          <a:bodyPr/>
          <a:lstStyle/>
          <a:p>
            <a:pPr lvl="0"/>
            <a:r>
              <a:rPr lang="nl-BE"/>
              <a:t>The largest port of Belgium</a:t>
            </a:r>
          </a:p>
          <a:p>
            <a:pPr lvl="0"/>
            <a:r>
              <a:rPr lang="nl-BE"/>
              <a:t>many logistics workers wanted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9259E7-D4B5-F2C5-C3CF-625C883D7FC7}"/>
              </a:ext>
            </a:extLst>
          </p:cNvPr>
          <p:cNvSpPr txBox="1">
            <a:spLocks noGrp="1"/>
          </p:cNvSpPr>
          <p:nvPr>
            <p:ph type="title"/>
          </p:nvPr>
        </p:nvSpPr>
        <p:spPr/>
        <p:txBody>
          <a:bodyPr/>
          <a:lstStyle/>
          <a:p>
            <a:pPr lvl="0"/>
            <a:r>
              <a:rPr lang="nl-BE"/>
              <a:t>Video’s </a:t>
            </a:r>
          </a:p>
        </p:txBody>
      </p:sp>
      <p:sp>
        <p:nvSpPr>
          <p:cNvPr id="3" name="Tijdelijke aanduiding voor inhoud 2">
            <a:extLst>
              <a:ext uri="{FF2B5EF4-FFF2-40B4-BE49-F238E27FC236}">
                <a16:creationId xmlns:a16="http://schemas.microsoft.com/office/drawing/2014/main" id="{8637C616-DAE1-7092-A779-DC30D222D2F6}"/>
              </a:ext>
            </a:extLst>
          </p:cNvPr>
          <p:cNvSpPr txBox="1">
            <a:spLocks noGrp="1"/>
          </p:cNvSpPr>
          <p:nvPr>
            <p:ph idx="1"/>
          </p:nvPr>
        </p:nvSpPr>
        <p:spPr/>
        <p:txBody>
          <a:bodyPr/>
          <a:lstStyle/>
          <a:p>
            <a:pPr lvl="0"/>
            <a:r>
              <a:rPr lang="nl-BE">
                <a:hlinkClick r:id="rId2"/>
              </a:rPr>
              <a:t>https://www.youtube.com/watch?v=M32JRrVoVhQ</a:t>
            </a:r>
            <a:r>
              <a:rPr lang="nl-BE"/>
              <a:t> </a:t>
            </a:r>
          </a:p>
          <a:p>
            <a:pPr lvl="0"/>
            <a:r>
              <a:rPr lang="nl-BE">
                <a:hlinkClick r:id="rId3"/>
              </a:rPr>
              <a:t>https://www.youtube.com/watch?v=WR2oftI_urg</a:t>
            </a:r>
            <a:r>
              <a:rPr lang="nl-BE"/>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sp>
        <p:nvSpPr>
          <p:cNvPr id="2" name="Tijdelijke aanduiding voor inhoud 2">
            <a:extLst>
              <a:ext uri="{FF2B5EF4-FFF2-40B4-BE49-F238E27FC236}">
                <a16:creationId xmlns:a16="http://schemas.microsoft.com/office/drawing/2014/main" id="{5619C16F-FF43-1CA3-6EE8-2BDE5D26BCC8}"/>
              </a:ext>
            </a:extLst>
          </p:cNvPr>
          <p:cNvSpPr txBox="1">
            <a:spLocks noGrp="1"/>
          </p:cNvSpPr>
          <p:nvPr>
            <p:ph idx="1"/>
          </p:nvPr>
        </p:nvSpPr>
        <p:spPr>
          <a:xfrm>
            <a:off x="968825" y="1030967"/>
            <a:ext cx="10515600" cy="4351336"/>
          </a:xfrm>
        </p:spPr>
        <p:txBody>
          <a:bodyPr/>
          <a:lstStyle/>
          <a:p>
            <a:pPr marL="0" lvl="0" indent="0">
              <a:buNone/>
            </a:pPr>
            <a:r>
              <a:rPr lang="nl-BE" sz="4400" b="1"/>
              <a:t>Thank you for listening </a:t>
            </a:r>
          </a:p>
        </p:txBody>
      </p:sp>
      <p:pic>
        <p:nvPicPr>
          <p:cNvPr id="3" name="Picture 2" descr="1,362 Thank You Attention Images, Stock Photos &amp; Vectors | Shutterstock">
            <a:extLst>
              <a:ext uri="{FF2B5EF4-FFF2-40B4-BE49-F238E27FC236}">
                <a16:creationId xmlns:a16="http://schemas.microsoft.com/office/drawing/2014/main" id="{6DCBC668-B867-4FB0-DAC4-50F1E09FF071}"/>
              </a:ext>
            </a:extLst>
          </p:cNvPr>
          <p:cNvPicPr>
            <a:picLocks noChangeAspect="1"/>
          </p:cNvPicPr>
          <p:nvPr/>
        </p:nvPicPr>
        <p:blipFill>
          <a:blip r:embed="rId2"/>
          <a:srcRect/>
          <a:stretch>
            <a:fillRect/>
          </a:stretch>
        </p:blipFill>
        <p:spPr>
          <a:xfrm>
            <a:off x="4637315" y="2781303"/>
            <a:ext cx="6461351" cy="3907514"/>
          </a:xfrm>
          <a:prstGeom prst="rect">
            <a:avLst/>
          </a:prstGeom>
          <a:noFill/>
          <a:ln cap="flat">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bg>
      <p:bgPr>
        <a:solidFill>
          <a:srgbClr val="000000"/>
        </a:solidFill>
        <a:effectLst/>
      </p:bgPr>
    </p:bg>
    <p:spTree>
      <p:nvGrpSpPr>
        <p:cNvPr id="1" name=""/>
        <p:cNvGrpSpPr/>
        <p:nvPr/>
      </p:nvGrpSpPr>
      <p:grpSpPr>
        <a:xfrm>
          <a:off x="0" y="0"/>
          <a:ext cx="0" cy="0"/>
          <a:chOff x="0" y="0"/>
          <a:chExt cx="0" cy="0"/>
        </a:xfrm>
      </p:grpSpPr>
      <p:sp>
        <p:nvSpPr>
          <p:cNvPr id="2" name="Rectangle 2055">
            <a:extLst>
              <a:ext uri="{FF2B5EF4-FFF2-40B4-BE49-F238E27FC236}">
                <a16:creationId xmlns:a16="http://schemas.microsoft.com/office/drawing/2014/main" id="{4B062DBC-F269-83DC-EBF8-0D51FB0F7362}"/>
              </a:ext>
            </a:extLst>
          </p:cNvPr>
          <p:cNvSpPr>
            <a:spLocks noMove="1" noResize="1"/>
          </p:cNvSpPr>
          <p:nvPr/>
        </p:nvSpPr>
        <p:spPr>
          <a:xfrm>
            <a:off x="0" y="0"/>
            <a:ext cx="12191996" cy="6858000"/>
          </a:xfrm>
          <a:prstGeom prst="rect">
            <a:avLst/>
          </a:pr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3" name="Picture 3" descr="Amazon Picker Job Description: Duties, Starting Salary &amp; More | Job  Descriptions WIKI">
            <a:extLst>
              <a:ext uri="{FF2B5EF4-FFF2-40B4-BE49-F238E27FC236}">
                <a16:creationId xmlns:a16="http://schemas.microsoft.com/office/drawing/2014/main" id="{94CAD971-07A5-DAE5-BBC8-8C307B63DE9F}"/>
              </a:ext>
            </a:extLst>
          </p:cNvPr>
          <p:cNvPicPr>
            <a:picLocks noChangeAspect="1"/>
          </p:cNvPicPr>
          <p:nvPr/>
        </p:nvPicPr>
        <p:blipFill>
          <a:blip r:embed="rId2">
            <a:alphaModFix amt="35000"/>
          </a:blip>
          <a:srcRect t="10845" b="12276"/>
          <a:stretch>
            <a:fillRect/>
          </a:stretch>
        </p:blipFill>
        <p:spPr>
          <a:xfrm>
            <a:off x="18" y="9"/>
            <a:ext cx="12191978" cy="6857990"/>
          </a:xfrm>
          <a:prstGeom prst="rect">
            <a:avLst/>
          </a:prstGeom>
          <a:noFill/>
          <a:ln cap="flat">
            <a:noFill/>
          </a:ln>
        </p:spPr>
      </p:pic>
      <p:sp>
        <p:nvSpPr>
          <p:cNvPr id="4" name="Titel 1">
            <a:extLst>
              <a:ext uri="{FF2B5EF4-FFF2-40B4-BE49-F238E27FC236}">
                <a16:creationId xmlns:a16="http://schemas.microsoft.com/office/drawing/2014/main" id="{3EAB77EC-0E80-2869-9131-62CD03C1EA56}"/>
              </a:ext>
            </a:extLst>
          </p:cNvPr>
          <p:cNvSpPr txBox="1">
            <a:spLocks noGrp="1"/>
          </p:cNvSpPr>
          <p:nvPr>
            <p:ph type="title"/>
          </p:nvPr>
        </p:nvSpPr>
        <p:spPr/>
        <p:txBody>
          <a:bodyPr/>
          <a:lstStyle/>
          <a:p>
            <a:pPr lvl="0"/>
            <a:r>
              <a:rPr lang="en-US">
                <a:solidFill>
                  <a:srgbClr val="FFFFFF"/>
                </a:solidFill>
                <a:latin typeface="Times New Roman" pitchFamily="18"/>
              </a:rPr>
              <a:t>What kind of profile does it require?</a:t>
            </a:r>
            <a:endParaRPr lang="nl-BE">
              <a:solidFill>
                <a:srgbClr val="FFFFFF"/>
              </a:solidFill>
            </a:endParaRPr>
          </a:p>
        </p:txBody>
      </p:sp>
      <p:sp>
        <p:nvSpPr>
          <p:cNvPr id="5" name="Rectangle 1">
            <a:extLst>
              <a:ext uri="{FF2B5EF4-FFF2-40B4-BE49-F238E27FC236}">
                <a16:creationId xmlns:a16="http://schemas.microsoft.com/office/drawing/2014/main" id="{5985E04A-87FD-2F32-54D5-7BDF702FC425}"/>
              </a:ext>
            </a:extLst>
          </p:cNvPr>
          <p:cNvSpPr txBox="1">
            <a:spLocks noGrp="1"/>
          </p:cNvSpPr>
          <p:nvPr>
            <p:ph idx="1"/>
          </p:nvPr>
        </p:nvSpPr>
        <p:spPr>
          <a:xfrm>
            <a:off x="838203" y="2404743"/>
            <a:ext cx="10515600" cy="4351336"/>
          </a:xfrm>
        </p:spPr>
        <p:txBody>
          <a:bodyPr lIns="0" tIns="0" rIns="0" bIns="0"/>
          <a:lstStyle/>
          <a:p>
            <a:pPr lvl="0" hangingPunct="0">
              <a:spcBef>
                <a:spcPts val="0"/>
              </a:spcBef>
              <a:spcAft>
                <a:spcPts val="600"/>
              </a:spcAft>
            </a:pPr>
            <a:r>
              <a:rPr lang="nl-BE">
                <a:solidFill>
                  <a:srgbClr val="FFFFFF"/>
                </a:solidFill>
                <a:latin typeface="inherit"/>
              </a:rPr>
              <a:t>pick goods</a:t>
            </a:r>
          </a:p>
          <a:p>
            <a:pPr lvl="0" hangingPunct="0">
              <a:spcBef>
                <a:spcPts val="0"/>
              </a:spcBef>
              <a:spcAft>
                <a:spcPts val="600"/>
              </a:spcAft>
            </a:pPr>
            <a:r>
              <a:rPr lang="en-US">
                <a:solidFill>
                  <a:srgbClr val="FFFFFF"/>
                </a:solidFill>
                <a:latin typeface="inherit"/>
              </a:rPr>
              <a:t>locating objects on shelves</a:t>
            </a:r>
          </a:p>
          <a:p>
            <a:pPr lvl="0" hangingPunct="0">
              <a:spcBef>
                <a:spcPts val="0"/>
              </a:spcBef>
              <a:spcAft>
                <a:spcPts val="600"/>
              </a:spcAft>
            </a:pPr>
            <a:r>
              <a:rPr lang="en-US">
                <a:solidFill>
                  <a:srgbClr val="FFFFFF"/>
                </a:solidFill>
                <a:latin typeface="inherit"/>
              </a:rPr>
              <a:t>packing them</a:t>
            </a:r>
          </a:p>
          <a:p>
            <a:pPr lvl="0" hangingPunct="0">
              <a:spcBef>
                <a:spcPts val="0"/>
              </a:spcBef>
              <a:spcAft>
                <a:spcPts val="600"/>
              </a:spcAft>
            </a:pPr>
            <a:r>
              <a:rPr lang="en-US">
                <a:solidFill>
                  <a:srgbClr val="FFFFFF"/>
                </a:solidFill>
                <a:latin typeface="inherit"/>
              </a:rPr>
              <a:t>transporting them to trucks or shipping containers</a:t>
            </a:r>
            <a:endParaRPr lang="nl-BE">
              <a:solidFill>
                <a:srgbClr val="FFFFFF"/>
              </a:solidFill>
              <a:latin typeface="inherit"/>
            </a:endParaRPr>
          </a:p>
          <a:p>
            <a:pPr marL="0" lvl="0" indent="0" hangingPunct="0">
              <a:spcBef>
                <a:spcPts val="0"/>
              </a:spcBef>
              <a:spcAft>
                <a:spcPts val="600"/>
              </a:spcAft>
              <a:buNone/>
            </a:pPr>
            <a:br>
              <a:rPr lang="nl-BE">
                <a:solidFill>
                  <a:srgbClr val="FFFFFF"/>
                </a:solidFill>
                <a:latin typeface="Arial" pitchFamily="34"/>
                <a:cs typeface="Arial" pitchFamily="34"/>
              </a:rPr>
            </a:br>
            <a:endParaRPr lang="nl-BE">
              <a:solidFill>
                <a:srgbClr val="FFFFFF"/>
              </a:solidFill>
              <a:latin typeface="Arial" pitchFamily="3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3">
    <p:bg>
      <p:bgPr>
        <a:solidFill>
          <a:srgbClr val="000000"/>
        </a:solidFill>
        <a:effectLst/>
      </p:bgPr>
    </p:bg>
    <p:spTree>
      <p:nvGrpSpPr>
        <p:cNvPr id="1" name=""/>
        <p:cNvGrpSpPr/>
        <p:nvPr/>
      </p:nvGrpSpPr>
      <p:grpSpPr>
        <a:xfrm>
          <a:off x="0" y="0"/>
          <a:ext cx="0" cy="0"/>
          <a:chOff x="0" y="0"/>
          <a:chExt cx="0" cy="0"/>
        </a:xfrm>
      </p:grpSpPr>
      <p:sp>
        <p:nvSpPr>
          <p:cNvPr id="2" name="Rectangle 3079">
            <a:extLst>
              <a:ext uri="{FF2B5EF4-FFF2-40B4-BE49-F238E27FC236}">
                <a16:creationId xmlns:a16="http://schemas.microsoft.com/office/drawing/2014/main" id="{1F515C1E-5A23-59B1-D13E-2373275F7AD4}"/>
              </a:ext>
            </a:extLst>
          </p:cNvPr>
          <p:cNvSpPr>
            <a:spLocks noMove="1" noResize="1"/>
          </p:cNvSpPr>
          <p:nvPr/>
        </p:nvSpPr>
        <p:spPr>
          <a:xfrm>
            <a:off x="0" y="0"/>
            <a:ext cx="12191996" cy="6858000"/>
          </a:xfrm>
          <a:prstGeom prst="rect">
            <a:avLst/>
          </a:pr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3" name="Picture 3" descr="Digitaal geld gaat er komen, dat weten we allemaal' | BNR Nieuwsradio">
            <a:extLst>
              <a:ext uri="{FF2B5EF4-FFF2-40B4-BE49-F238E27FC236}">
                <a16:creationId xmlns:a16="http://schemas.microsoft.com/office/drawing/2014/main" id="{7BB58C19-6869-B765-B642-BB3D2DF98B36}"/>
              </a:ext>
            </a:extLst>
          </p:cNvPr>
          <p:cNvPicPr>
            <a:picLocks noChangeAspect="1"/>
          </p:cNvPicPr>
          <p:nvPr/>
        </p:nvPicPr>
        <p:blipFill>
          <a:blip r:embed="rId2">
            <a:alphaModFix amt="35000"/>
          </a:blip>
          <a:srcRect t="5054" b="18541"/>
          <a:stretch>
            <a:fillRect/>
          </a:stretch>
        </p:blipFill>
        <p:spPr>
          <a:xfrm>
            <a:off x="18" y="9"/>
            <a:ext cx="12191978" cy="6857990"/>
          </a:xfrm>
          <a:prstGeom prst="rect">
            <a:avLst/>
          </a:prstGeom>
          <a:noFill/>
          <a:ln cap="flat">
            <a:noFill/>
          </a:ln>
        </p:spPr>
      </p:pic>
      <p:sp>
        <p:nvSpPr>
          <p:cNvPr id="4" name="Titel 1">
            <a:extLst>
              <a:ext uri="{FF2B5EF4-FFF2-40B4-BE49-F238E27FC236}">
                <a16:creationId xmlns:a16="http://schemas.microsoft.com/office/drawing/2014/main" id="{FB010880-9FB7-6506-5183-BDC0BDCA2E62}"/>
              </a:ext>
            </a:extLst>
          </p:cNvPr>
          <p:cNvSpPr txBox="1">
            <a:spLocks noGrp="1"/>
          </p:cNvSpPr>
          <p:nvPr>
            <p:ph type="title"/>
          </p:nvPr>
        </p:nvSpPr>
        <p:spPr/>
        <p:txBody>
          <a:bodyPr/>
          <a:lstStyle/>
          <a:p>
            <a:pPr lvl="0"/>
            <a:r>
              <a:rPr lang="en-US">
                <a:solidFill>
                  <a:srgbClr val="FFFFFF"/>
                </a:solidFill>
                <a:latin typeface="Times New Roman" pitchFamily="18"/>
              </a:rPr>
              <a:t>How much does it pay?</a:t>
            </a:r>
            <a:endParaRPr lang="nl-BE">
              <a:solidFill>
                <a:srgbClr val="FFFFFF"/>
              </a:solidFill>
            </a:endParaRPr>
          </a:p>
        </p:txBody>
      </p:sp>
      <p:sp>
        <p:nvSpPr>
          <p:cNvPr id="5" name="Tijdelijke aanduiding voor inhoud 2">
            <a:extLst>
              <a:ext uri="{FF2B5EF4-FFF2-40B4-BE49-F238E27FC236}">
                <a16:creationId xmlns:a16="http://schemas.microsoft.com/office/drawing/2014/main" id="{B695BA0D-433F-C4F4-825B-7CCFAEF9D4CA}"/>
              </a:ext>
            </a:extLst>
          </p:cNvPr>
          <p:cNvSpPr txBox="1">
            <a:spLocks noGrp="1"/>
          </p:cNvSpPr>
          <p:nvPr>
            <p:ph idx="1"/>
          </p:nvPr>
        </p:nvSpPr>
        <p:spPr/>
        <p:txBody>
          <a:bodyPr/>
          <a:lstStyle/>
          <a:p>
            <a:pPr lvl="0"/>
            <a:r>
              <a:rPr lang="nl-BE">
                <a:solidFill>
                  <a:srgbClr val="FFFFFF"/>
                </a:solidFill>
              </a:rPr>
              <a:t>Depends of the company </a:t>
            </a:r>
          </a:p>
          <a:p>
            <a:pPr lvl="0"/>
            <a:r>
              <a:rPr lang="nl-BE">
                <a:solidFill>
                  <a:srgbClr val="FFFFFF"/>
                </a:solidFill>
              </a:rPr>
              <a:t>Average is 1803 to 2000 euro a month in Belgium </a:t>
            </a:r>
          </a:p>
          <a:p>
            <a:pPr lvl="0"/>
            <a:r>
              <a:rPr lang="nl-BE">
                <a:solidFill>
                  <a:srgbClr val="FFFFFF"/>
                </a:solidFill>
              </a:rPr>
              <a:t>You work 40 hours a week</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8AAA0B-E723-6961-FAE9-43FAF312C7AE}"/>
              </a:ext>
            </a:extLst>
          </p:cNvPr>
          <p:cNvSpPr txBox="1">
            <a:spLocks noGrp="1"/>
          </p:cNvSpPr>
          <p:nvPr>
            <p:ph type="title"/>
          </p:nvPr>
        </p:nvSpPr>
        <p:spPr/>
        <p:txBody>
          <a:bodyPr/>
          <a:lstStyle/>
          <a:p>
            <a:pPr lvl="0"/>
            <a:r>
              <a:rPr lang="nl-BE">
                <a:latin typeface="Times New Roman" pitchFamily="18"/>
              </a:rPr>
              <a:t>advantage and disadvantages</a:t>
            </a:r>
            <a:endParaRPr lang="nl-BE"/>
          </a:p>
        </p:txBody>
      </p:sp>
      <p:sp>
        <p:nvSpPr>
          <p:cNvPr id="3" name="Tijdelijke aanduiding voor tekst 2">
            <a:extLst>
              <a:ext uri="{FF2B5EF4-FFF2-40B4-BE49-F238E27FC236}">
                <a16:creationId xmlns:a16="http://schemas.microsoft.com/office/drawing/2014/main" id="{36554F55-7391-B7CC-BDB3-8E7D89F83982}"/>
              </a:ext>
            </a:extLst>
          </p:cNvPr>
          <p:cNvSpPr txBox="1">
            <a:spLocks noGrp="1"/>
          </p:cNvSpPr>
          <p:nvPr>
            <p:ph type="body" idx="1"/>
          </p:nvPr>
        </p:nvSpPr>
        <p:spPr/>
        <p:txBody>
          <a:bodyPr/>
          <a:lstStyle/>
          <a:p>
            <a:pPr lvl="0"/>
            <a:r>
              <a:rPr lang="nl-BE" b="0">
                <a:latin typeface="Times New Roman" pitchFamily="18"/>
              </a:rPr>
              <a:t>Advantages</a:t>
            </a:r>
            <a:endParaRPr lang="nl-BE"/>
          </a:p>
        </p:txBody>
      </p:sp>
      <p:sp>
        <p:nvSpPr>
          <p:cNvPr id="4" name="Tijdelijke aanduiding voor inhoud 3">
            <a:extLst>
              <a:ext uri="{FF2B5EF4-FFF2-40B4-BE49-F238E27FC236}">
                <a16:creationId xmlns:a16="http://schemas.microsoft.com/office/drawing/2014/main" id="{80CEFF19-443D-7278-39A6-E29B95BE9E0E}"/>
              </a:ext>
            </a:extLst>
          </p:cNvPr>
          <p:cNvSpPr txBox="1">
            <a:spLocks noGrp="1"/>
          </p:cNvSpPr>
          <p:nvPr>
            <p:ph type="body" idx="3"/>
          </p:nvPr>
        </p:nvSpPr>
        <p:spPr>
          <a:xfrm>
            <a:off x="839784" y="2505071"/>
            <a:ext cx="5157782" cy="3684583"/>
          </a:xfrm>
        </p:spPr>
        <p:txBody>
          <a:bodyPr anchor="t"/>
          <a:lstStyle/>
          <a:p>
            <a:pPr marL="228600" lvl="0" indent="-228600">
              <a:buChar char="•"/>
            </a:pPr>
            <a:r>
              <a:rPr lang="nl-BE" sz="2800" b="0"/>
              <a:t>No specific study requirements</a:t>
            </a:r>
          </a:p>
          <a:p>
            <a:pPr marL="228600" lvl="0" indent="-228600">
              <a:buChar char="•"/>
            </a:pPr>
            <a:r>
              <a:rPr lang="nl-BE" sz="2800" b="0"/>
              <a:t>It pays well</a:t>
            </a:r>
          </a:p>
          <a:p>
            <a:pPr marL="228600" lvl="0" indent="-228600">
              <a:buChar char="•"/>
            </a:pPr>
            <a:endParaRPr lang="nl-BE" sz="2800" b="0"/>
          </a:p>
        </p:txBody>
      </p:sp>
      <p:sp>
        <p:nvSpPr>
          <p:cNvPr id="5" name="Tijdelijke aanduiding voor tekst 4">
            <a:extLst>
              <a:ext uri="{FF2B5EF4-FFF2-40B4-BE49-F238E27FC236}">
                <a16:creationId xmlns:a16="http://schemas.microsoft.com/office/drawing/2014/main" id="{B934291F-B97A-A649-6B25-DE053A02685E}"/>
              </a:ext>
            </a:extLst>
          </p:cNvPr>
          <p:cNvSpPr txBox="1">
            <a:spLocks noGrp="1"/>
          </p:cNvSpPr>
          <p:nvPr>
            <p:ph idx="2"/>
          </p:nvPr>
        </p:nvSpPr>
        <p:spPr>
          <a:xfrm>
            <a:off x="6172200" y="1681160"/>
            <a:ext cx="5183184" cy="823910"/>
          </a:xfrm>
        </p:spPr>
        <p:txBody>
          <a:bodyPr anchor="b"/>
          <a:lstStyle/>
          <a:p>
            <a:pPr marL="0" lvl="0" indent="0">
              <a:buNone/>
            </a:pPr>
            <a:r>
              <a:rPr lang="nl-BE" sz="2400">
                <a:latin typeface="Times New Roman" pitchFamily="18"/>
              </a:rPr>
              <a:t>Disadvantages</a:t>
            </a:r>
            <a:endParaRPr lang="nl-BE" sz="2400" b="1"/>
          </a:p>
        </p:txBody>
      </p:sp>
      <p:sp>
        <p:nvSpPr>
          <p:cNvPr id="6" name="Tijdelijke aanduiding voor inhoud 9">
            <a:extLst>
              <a:ext uri="{FF2B5EF4-FFF2-40B4-BE49-F238E27FC236}">
                <a16:creationId xmlns:a16="http://schemas.microsoft.com/office/drawing/2014/main" id="{C108DF42-104E-1880-BA46-D4A573848A0E}"/>
              </a:ext>
            </a:extLst>
          </p:cNvPr>
          <p:cNvSpPr txBox="1">
            <a:spLocks noGrp="1"/>
          </p:cNvSpPr>
          <p:nvPr>
            <p:ph idx="4"/>
          </p:nvPr>
        </p:nvSpPr>
        <p:spPr/>
        <p:txBody>
          <a:bodyPr/>
          <a:lstStyle/>
          <a:p>
            <a:pPr lvl="0"/>
            <a:r>
              <a:rPr lang="nl-BE"/>
              <a:t>Be concentrated</a:t>
            </a:r>
          </a:p>
          <a:p>
            <a:pPr lvl="0"/>
            <a:r>
              <a:rPr lang="nl-BE"/>
              <a:t>Work neatly</a:t>
            </a:r>
          </a:p>
          <a:p>
            <a:pPr lvl="0"/>
            <a:endParaRPr lang="nl-BE"/>
          </a:p>
        </p:txBody>
      </p:sp>
      <p:pic>
        <p:nvPicPr>
          <p:cNvPr id="7" name="Picture 8" descr="Mijn ondernemerschap ‣ Voor- en nadelen | Yktoo">
            <a:extLst>
              <a:ext uri="{FF2B5EF4-FFF2-40B4-BE49-F238E27FC236}">
                <a16:creationId xmlns:a16="http://schemas.microsoft.com/office/drawing/2014/main" id="{8636B608-D4CC-83FE-85FD-86B54D14F668}"/>
              </a:ext>
            </a:extLst>
          </p:cNvPr>
          <p:cNvPicPr>
            <a:picLocks noChangeAspect="1"/>
          </p:cNvPicPr>
          <p:nvPr/>
        </p:nvPicPr>
        <p:blipFill>
          <a:blip r:embed="rId2"/>
          <a:srcRect/>
          <a:stretch>
            <a:fillRect/>
          </a:stretch>
        </p:blipFill>
        <p:spPr>
          <a:xfrm>
            <a:off x="7419020" y="3636166"/>
            <a:ext cx="4339906" cy="3081335"/>
          </a:xfrm>
          <a:prstGeom prst="rect">
            <a:avLst/>
          </a:prstGeom>
          <a:noFill/>
          <a:ln cap="flat">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4">
    <p:bg>
      <p:bgPr>
        <a:solidFill>
          <a:srgbClr val="000000"/>
        </a:solidFill>
        <a:effectLst/>
      </p:bgPr>
    </p:bg>
    <p:spTree>
      <p:nvGrpSpPr>
        <p:cNvPr id="1" name=""/>
        <p:cNvGrpSpPr/>
        <p:nvPr/>
      </p:nvGrpSpPr>
      <p:grpSpPr>
        <a:xfrm>
          <a:off x="0" y="0"/>
          <a:ext cx="0" cy="0"/>
          <a:chOff x="0" y="0"/>
          <a:chExt cx="0" cy="0"/>
        </a:xfrm>
      </p:grpSpPr>
      <p:sp>
        <p:nvSpPr>
          <p:cNvPr id="2" name="Rectangle 5127">
            <a:extLst>
              <a:ext uri="{FF2B5EF4-FFF2-40B4-BE49-F238E27FC236}">
                <a16:creationId xmlns:a16="http://schemas.microsoft.com/office/drawing/2014/main" id="{A9EB30C5-B92F-D1A4-A088-67E400AACBC0}"/>
              </a:ext>
            </a:extLst>
          </p:cNvPr>
          <p:cNvSpPr>
            <a:spLocks noMove="1" noResize="1"/>
          </p:cNvSpPr>
          <p:nvPr/>
        </p:nvSpPr>
        <p:spPr>
          <a:xfrm>
            <a:off x="0" y="0"/>
            <a:ext cx="12191996" cy="6858000"/>
          </a:xfrm>
          <a:prstGeom prst="rect">
            <a:avLst/>
          </a:pr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3" name="Picture 3" descr="Magazijnmedewerker / Orderpicker - Concilio">
            <a:extLst>
              <a:ext uri="{FF2B5EF4-FFF2-40B4-BE49-F238E27FC236}">
                <a16:creationId xmlns:a16="http://schemas.microsoft.com/office/drawing/2014/main" id="{EB1425F8-7390-1884-E155-7613D3BD2072}"/>
              </a:ext>
            </a:extLst>
          </p:cNvPr>
          <p:cNvPicPr>
            <a:picLocks noChangeAspect="1"/>
          </p:cNvPicPr>
          <p:nvPr/>
        </p:nvPicPr>
        <p:blipFill>
          <a:blip r:embed="rId2">
            <a:alphaModFix amt="35000"/>
          </a:blip>
          <a:srcRect t="11458" b="4361"/>
          <a:stretch>
            <a:fillRect/>
          </a:stretch>
        </p:blipFill>
        <p:spPr>
          <a:xfrm>
            <a:off x="18" y="9"/>
            <a:ext cx="12191978" cy="6857990"/>
          </a:xfrm>
          <a:prstGeom prst="rect">
            <a:avLst/>
          </a:prstGeom>
          <a:noFill/>
          <a:ln cap="flat">
            <a:noFill/>
          </a:ln>
        </p:spPr>
      </p:pic>
      <p:sp>
        <p:nvSpPr>
          <p:cNvPr id="4" name="Titel 1">
            <a:extLst>
              <a:ext uri="{FF2B5EF4-FFF2-40B4-BE49-F238E27FC236}">
                <a16:creationId xmlns:a16="http://schemas.microsoft.com/office/drawing/2014/main" id="{9F618888-B418-9F5E-7FA8-518F008B5D8D}"/>
              </a:ext>
            </a:extLst>
          </p:cNvPr>
          <p:cNvSpPr txBox="1">
            <a:spLocks noGrp="1"/>
          </p:cNvSpPr>
          <p:nvPr>
            <p:ph type="title"/>
          </p:nvPr>
        </p:nvSpPr>
        <p:spPr/>
        <p:txBody>
          <a:bodyPr/>
          <a:lstStyle/>
          <a:p>
            <a:pPr lvl="0"/>
            <a:r>
              <a:rPr lang="en-US">
                <a:solidFill>
                  <a:srgbClr val="FFFFFF"/>
                </a:solidFill>
                <a:latin typeface="Times New Roman" pitchFamily="18"/>
              </a:rPr>
              <a:t>What are some of the career possibilities?</a:t>
            </a:r>
            <a:endParaRPr lang="nl-BE">
              <a:solidFill>
                <a:srgbClr val="FFFFFF"/>
              </a:solidFill>
            </a:endParaRPr>
          </a:p>
        </p:txBody>
      </p:sp>
      <p:sp>
        <p:nvSpPr>
          <p:cNvPr id="5" name="Tijdelijke aanduiding voor inhoud 4">
            <a:extLst>
              <a:ext uri="{FF2B5EF4-FFF2-40B4-BE49-F238E27FC236}">
                <a16:creationId xmlns:a16="http://schemas.microsoft.com/office/drawing/2014/main" id="{F359EF2E-0D7B-6D09-ACC7-80F07A4EE967}"/>
              </a:ext>
            </a:extLst>
          </p:cNvPr>
          <p:cNvSpPr txBox="1">
            <a:spLocks noGrp="1"/>
          </p:cNvSpPr>
          <p:nvPr>
            <p:ph idx="1"/>
          </p:nvPr>
        </p:nvSpPr>
        <p:spPr/>
        <p:txBody>
          <a:bodyPr/>
          <a:lstStyle/>
          <a:p>
            <a:pPr lvl="0"/>
            <a:r>
              <a:rPr lang="nl-BE">
                <a:solidFill>
                  <a:srgbClr val="FFFFFF"/>
                </a:solidFill>
              </a:rPr>
              <a:t>Supervisory position</a:t>
            </a:r>
          </a:p>
          <a:p>
            <a:pPr lvl="0"/>
            <a:r>
              <a:rPr lang="nl-BE">
                <a:solidFill>
                  <a:srgbClr val="FFFFFF"/>
                </a:solidFill>
              </a:rPr>
              <a:t>Chief order picker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6">
    <p:bg>
      <p:bgPr>
        <a:solidFill>
          <a:srgbClr val="FFFFFF"/>
        </a:solidFill>
        <a:effectLst/>
      </p:bgPr>
    </p:bg>
    <p:spTree>
      <p:nvGrpSpPr>
        <p:cNvPr id="1" name=""/>
        <p:cNvGrpSpPr/>
        <p:nvPr/>
      </p:nvGrpSpPr>
      <p:grpSpPr>
        <a:xfrm>
          <a:off x="0" y="0"/>
          <a:ext cx="0" cy="0"/>
          <a:chOff x="0" y="0"/>
          <a:chExt cx="0" cy="0"/>
        </a:xfrm>
      </p:grpSpPr>
      <p:sp>
        <p:nvSpPr>
          <p:cNvPr id="2" name="Rectangle 13">
            <a:extLst>
              <a:ext uri="{FF2B5EF4-FFF2-40B4-BE49-F238E27FC236}">
                <a16:creationId xmlns:a16="http://schemas.microsoft.com/office/drawing/2014/main" id="{843ED40D-48E1-3708-F922-6000FE7A1C62}"/>
              </a:ext>
            </a:extLst>
          </p:cNvPr>
          <p:cNvSpPr>
            <a:spLocks noMove="1" noResize="1"/>
          </p:cNvSpPr>
          <p:nvPr/>
        </p:nvSpPr>
        <p:spPr>
          <a:xfrm>
            <a:off x="0" y="0"/>
            <a:ext cx="12191695"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3" name="Picture 4" descr="Stock exchange numbers">
            <a:extLst>
              <a:ext uri="{FF2B5EF4-FFF2-40B4-BE49-F238E27FC236}">
                <a16:creationId xmlns:a16="http://schemas.microsoft.com/office/drawing/2014/main" id="{DDFD81F4-CE4A-C0A0-A416-ABE6191A4719}"/>
              </a:ext>
            </a:extLst>
          </p:cNvPr>
          <p:cNvPicPr>
            <a:picLocks noChangeAspect="1"/>
          </p:cNvPicPr>
          <p:nvPr/>
        </p:nvPicPr>
        <p:blipFill>
          <a:blip r:embed="rId2">
            <a:alphaModFix/>
          </a:blip>
          <a:srcRect t="6977" b="8764"/>
          <a:stretch>
            <a:fillRect/>
          </a:stretch>
        </p:blipFill>
        <p:spPr>
          <a:xfrm>
            <a:off x="18" y="9"/>
            <a:ext cx="12191978" cy="6857990"/>
          </a:xfrm>
          <a:prstGeom prst="rect">
            <a:avLst/>
          </a:prstGeom>
          <a:noFill/>
          <a:ln cap="flat">
            <a:noFill/>
          </a:ln>
        </p:spPr>
      </p:pic>
      <p:sp>
        <p:nvSpPr>
          <p:cNvPr id="4" name="Rectangle 15">
            <a:extLst>
              <a:ext uri="{FF2B5EF4-FFF2-40B4-BE49-F238E27FC236}">
                <a16:creationId xmlns:a16="http://schemas.microsoft.com/office/drawing/2014/main" id="{7A3640BB-BAE6-216D-AB95-5A146686A164}"/>
              </a:ext>
            </a:extLst>
          </p:cNvPr>
          <p:cNvSpPr>
            <a:spLocks noMove="1" noResize="1"/>
          </p:cNvSpPr>
          <p:nvPr/>
        </p:nvSpPr>
        <p:spPr>
          <a:xfrm>
            <a:off x="0" y="891540"/>
            <a:ext cx="722376" cy="5071106"/>
          </a:xfrm>
          <a:prstGeom prst="rect">
            <a:avLst/>
          </a:prstGeom>
          <a:solidFill>
            <a:srgbClr val="4C5254"/>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Rectangle 17">
            <a:extLst>
              <a:ext uri="{FF2B5EF4-FFF2-40B4-BE49-F238E27FC236}">
                <a16:creationId xmlns:a16="http://schemas.microsoft.com/office/drawing/2014/main" id="{3002D47D-166B-1821-EE14-6EFAD5557974}"/>
              </a:ext>
            </a:extLst>
          </p:cNvPr>
          <p:cNvSpPr>
            <a:spLocks noMove="1" noResize="1"/>
          </p:cNvSpPr>
          <p:nvPr/>
        </p:nvSpPr>
        <p:spPr>
          <a:xfrm>
            <a:off x="1202436" y="891540"/>
            <a:ext cx="10989560" cy="5071106"/>
          </a:xfrm>
          <a:prstGeom prst="rect">
            <a:avLst/>
          </a:prstGeom>
          <a:solidFill>
            <a:srgbClr val="FFFFFF">
              <a:alpha val="8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6" name="Titel 1">
            <a:extLst>
              <a:ext uri="{FF2B5EF4-FFF2-40B4-BE49-F238E27FC236}">
                <a16:creationId xmlns:a16="http://schemas.microsoft.com/office/drawing/2014/main" id="{884A2C42-5725-36B4-6728-C31AB54385E2}"/>
              </a:ext>
            </a:extLst>
          </p:cNvPr>
          <p:cNvSpPr txBox="1">
            <a:spLocks noGrp="1"/>
          </p:cNvSpPr>
          <p:nvPr>
            <p:ph type="title"/>
          </p:nvPr>
        </p:nvSpPr>
        <p:spPr>
          <a:xfrm>
            <a:off x="1523984" y="1054120"/>
            <a:ext cx="9465128" cy="1184111"/>
          </a:xfrm>
        </p:spPr>
        <p:txBody>
          <a:bodyPr/>
          <a:lstStyle/>
          <a:p>
            <a:pPr lvl="0"/>
            <a:r>
              <a:rPr lang="en-US">
                <a:latin typeface="Times New Roman" pitchFamily="18"/>
              </a:rPr>
              <a:t>Which companies offer these jobs?</a:t>
            </a:r>
            <a:endParaRPr lang="nl-BE"/>
          </a:p>
        </p:txBody>
      </p:sp>
      <p:sp>
        <p:nvSpPr>
          <p:cNvPr id="7" name="Tijdelijke aanduiding voor inhoud 2">
            <a:extLst>
              <a:ext uri="{FF2B5EF4-FFF2-40B4-BE49-F238E27FC236}">
                <a16:creationId xmlns:a16="http://schemas.microsoft.com/office/drawing/2014/main" id="{BB14C1FC-54EB-9E7C-D2F8-2BE2AABF7F10}"/>
              </a:ext>
            </a:extLst>
          </p:cNvPr>
          <p:cNvSpPr txBox="1">
            <a:spLocks noGrp="1"/>
          </p:cNvSpPr>
          <p:nvPr>
            <p:ph idx="1"/>
          </p:nvPr>
        </p:nvSpPr>
        <p:spPr>
          <a:xfrm>
            <a:off x="1524003" y="2399102"/>
            <a:ext cx="9465567" cy="3400964"/>
          </a:xfrm>
        </p:spPr>
        <p:txBody>
          <a:bodyPr/>
          <a:lstStyle/>
          <a:p>
            <a:pPr lvl="0"/>
            <a:r>
              <a:rPr lang="nl-BE"/>
              <a:t>Almost all logistics companies, for example:</a:t>
            </a:r>
          </a:p>
          <a:p>
            <a:pPr lvl="1"/>
            <a:r>
              <a:rPr lang="nl-BE"/>
              <a:t>Nike </a:t>
            </a:r>
          </a:p>
          <a:p>
            <a:pPr lvl="1"/>
            <a:r>
              <a:rPr lang="nl-BE"/>
              <a:t>Kuehne &amp; Nagel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Tijdelijke aanduiding voor inhoud 2">
            <a:extLst>
              <a:ext uri="{FF2B5EF4-FFF2-40B4-BE49-F238E27FC236}">
                <a16:creationId xmlns:a16="http://schemas.microsoft.com/office/drawing/2014/main" id="{FC4B6310-5B00-6FCC-14C3-725B947274C5}"/>
              </a:ext>
            </a:extLst>
          </p:cNvPr>
          <p:cNvSpPr txBox="1">
            <a:spLocks noGrp="1"/>
          </p:cNvSpPr>
          <p:nvPr>
            <p:ph idx="1"/>
          </p:nvPr>
        </p:nvSpPr>
        <p:spPr>
          <a:xfrm>
            <a:off x="838203" y="2141533"/>
            <a:ext cx="10515600" cy="4351336"/>
          </a:xfrm>
        </p:spPr>
        <p:txBody>
          <a:bodyPr/>
          <a:lstStyle/>
          <a:p>
            <a:pPr lvl="0"/>
            <a:r>
              <a:rPr lang="nl-BE"/>
              <a:t>Many vacancies</a:t>
            </a:r>
          </a:p>
          <a:p>
            <a:pPr lvl="0"/>
            <a:endParaRPr lang="nl-BE"/>
          </a:p>
          <a:p>
            <a:pPr lvl="0"/>
            <a:r>
              <a:rPr lang="nl-BE"/>
              <a:t>Go on the internet and type “logistic order picker”</a:t>
            </a:r>
          </a:p>
        </p:txBody>
      </p:sp>
      <p:sp>
        <p:nvSpPr>
          <p:cNvPr id="3" name="Titel 4">
            <a:extLst>
              <a:ext uri="{FF2B5EF4-FFF2-40B4-BE49-F238E27FC236}">
                <a16:creationId xmlns:a16="http://schemas.microsoft.com/office/drawing/2014/main" id="{A4797247-1807-4968-FA93-1DBF98DB309F}"/>
              </a:ext>
            </a:extLst>
          </p:cNvPr>
          <p:cNvSpPr txBox="1">
            <a:spLocks noGrp="1"/>
          </p:cNvSpPr>
          <p:nvPr>
            <p:ph type="title"/>
          </p:nvPr>
        </p:nvSpPr>
        <p:spPr/>
        <p:txBody>
          <a:bodyPr/>
          <a:lstStyle/>
          <a:p>
            <a:pPr lvl="0"/>
            <a:r>
              <a:rPr lang="en-US">
                <a:latin typeface="Times New Roman" pitchFamily="18"/>
              </a:rPr>
              <a:t>How many vacancies are there?</a:t>
            </a:r>
            <a:endParaRPr lang="nl-BE"/>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8">
    <p:bg>
      <p:bgPr>
        <a:solidFill>
          <a:srgbClr val="000000"/>
        </a:solidFill>
        <a:effectLst/>
      </p:bgPr>
    </p:bg>
    <p:spTree>
      <p:nvGrpSpPr>
        <p:cNvPr id="1" name=""/>
        <p:cNvGrpSpPr/>
        <p:nvPr/>
      </p:nvGrpSpPr>
      <p:grpSpPr>
        <a:xfrm>
          <a:off x="0" y="0"/>
          <a:ext cx="0" cy="0"/>
          <a:chOff x="0" y="0"/>
          <a:chExt cx="0" cy="0"/>
        </a:xfrm>
      </p:grpSpPr>
      <p:sp>
        <p:nvSpPr>
          <p:cNvPr id="2" name="Rectangle 8198">
            <a:extLst>
              <a:ext uri="{FF2B5EF4-FFF2-40B4-BE49-F238E27FC236}">
                <a16:creationId xmlns:a16="http://schemas.microsoft.com/office/drawing/2014/main" id="{FDAF4A72-CC63-BD48-CE2A-43D9645BA958}"/>
              </a:ext>
            </a:extLst>
          </p:cNvPr>
          <p:cNvSpPr>
            <a:spLocks noMove="1" noResize="1"/>
          </p:cNvSpPr>
          <p:nvPr/>
        </p:nvSpPr>
        <p:spPr>
          <a:xfrm>
            <a:off x="0" y="0"/>
            <a:ext cx="12191996" cy="6858000"/>
          </a:xfrm>
          <a:prstGeom prst="rect">
            <a:avLst/>
          </a:pr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3" name="Picture 2" descr="Waarom werken als orderpicker echt iets voor jou is | Wiertz Company">
            <a:extLst>
              <a:ext uri="{FF2B5EF4-FFF2-40B4-BE49-F238E27FC236}">
                <a16:creationId xmlns:a16="http://schemas.microsoft.com/office/drawing/2014/main" id="{C0F6CD74-0836-CB7A-7CC7-B54E81203B0B}"/>
              </a:ext>
            </a:extLst>
          </p:cNvPr>
          <p:cNvPicPr>
            <a:picLocks noChangeAspect="1"/>
          </p:cNvPicPr>
          <p:nvPr/>
        </p:nvPicPr>
        <p:blipFill>
          <a:blip r:embed="rId2">
            <a:alphaModFix amt="35000"/>
          </a:blip>
          <a:srcRect r="40049" b="1"/>
          <a:stretch>
            <a:fillRect/>
          </a:stretch>
        </p:blipFill>
        <p:spPr>
          <a:xfrm>
            <a:off x="-91421" y="132094"/>
            <a:ext cx="12191978" cy="6857990"/>
          </a:xfrm>
          <a:prstGeom prst="rect">
            <a:avLst/>
          </a:prstGeom>
          <a:noFill/>
          <a:ln cap="flat">
            <a:noFill/>
          </a:ln>
        </p:spPr>
      </p:pic>
      <p:sp>
        <p:nvSpPr>
          <p:cNvPr id="4" name="Titel 1">
            <a:extLst>
              <a:ext uri="{FF2B5EF4-FFF2-40B4-BE49-F238E27FC236}">
                <a16:creationId xmlns:a16="http://schemas.microsoft.com/office/drawing/2014/main" id="{BCF7E912-AB72-3E42-2570-28A342BAFF64}"/>
              </a:ext>
            </a:extLst>
          </p:cNvPr>
          <p:cNvSpPr txBox="1">
            <a:spLocks noGrp="1"/>
          </p:cNvSpPr>
          <p:nvPr>
            <p:ph type="title"/>
          </p:nvPr>
        </p:nvSpPr>
        <p:spPr/>
        <p:txBody>
          <a:bodyPr/>
          <a:lstStyle/>
          <a:p>
            <a:pPr lvl="0"/>
            <a:r>
              <a:rPr lang="en-US">
                <a:solidFill>
                  <a:srgbClr val="FFFFFF"/>
                </a:solidFill>
                <a:latin typeface="Times New Roman" pitchFamily="18"/>
              </a:rPr>
              <a:t>Port of Antwerp</a:t>
            </a:r>
            <a:endParaRPr lang="nl-BE">
              <a:solidFill>
                <a:srgbClr val="FFFFFF"/>
              </a:solidFill>
            </a:endParaRPr>
          </a:p>
        </p:txBody>
      </p:sp>
      <p:sp>
        <p:nvSpPr>
          <p:cNvPr id="5" name="Tijdelijke aanduiding voor inhoud 2">
            <a:extLst>
              <a:ext uri="{FF2B5EF4-FFF2-40B4-BE49-F238E27FC236}">
                <a16:creationId xmlns:a16="http://schemas.microsoft.com/office/drawing/2014/main" id="{ACF3ECC4-CE85-6E89-A24E-0519C831AF69}"/>
              </a:ext>
            </a:extLst>
          </p:cNvPr>
          <p:cNvSpPr txBox="1">
            <a:spLocks noGrp="1"/>
          </p:cNvSpPr>
          <p:nvPr>
            <p:ph idx="1"/>
          </p:nvPr>
        </p:nvSpPr>
        <p:spPr>
          <a:xfrm>
            <a:off x="376275" y="2519940"/>
            <a:ext cx="10515600" cy="4351336"/>
          </a:xfrm>
        </p:spPr>
        <p:txBody>
          <a:bodyPr/>
          <a:lstStyle/>
          <a:p>
            <a:pPr lvl="0"/>
            <a:r>
              <a:rPr lang="nl-BE" sz="3200">
                <a:solidFill>
                  <a:srgbClr val="FFFFFF"/>
                </a:solidFill>
              </a:rPr>
              <a:t>The largest port of Belgium</a:t>
            </a:r>
          </a:p>
          <a:p>
            <a:pPr lvl="0"/>
            <a:r>
              <a:rPr lang="nl-BE" sz="3200">
                <a:solidFill>
                  <a:srgbClr val="FFFFFF"/>
                </a:solidFill>
              </a:rPr>
              <a:t>many logistics workers wanted</a:t>
            </a:r>
            <a:endParaRPr lang="nl-BE">
              <a:solidFill>
                <a:srgbClr val="FFFFFF"/>
              </a:solidFill>
            </a:endParaRPr>
          </a:p>
          <a:p>
            <a:pPr lvl="0"/>
            <a:endParaRPr lang="nl-BE">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259D24-D47A-8FC4-BBF2-E5CC64DA1801}"/>
              </a:ext>
            </a:extLst>
          </p:cNvPr>
          <p:cNvSpPr txBox="1">
            <a:spLocks noGrp="1"/>
          </p:cNvSpPr>
          <p:nvPr>
            <p:ph type="title"/>
          </p:nvPr>
        </p:nvSpPr>
        <p:spPr>
          <a:xfrm>
            <a:off x="838203" y="-102961"/>
            <a:ext cx="10515600" cy="1325559"/>
          </a:xfrm>
        </p:spPr>
        <p:txBody>
          <a:bodyPr/>
          <a:lstStyle/>
          <a:p>
            <a:pPr lvl="0"/>
            <a:r>
              <a:rPr lang="nl-BE" sz="6000" b="1"/>
              <a:t>Accountants</a:t>
            </a:r>
          </a:p>
        </p:txBody>
      </p:sp>
      <p:pic>
        <p:nvPicPr>
          <p:cNvPr id="3" name="Picture 2" descr="Importance of Accountants: Why You Should Hire One for Your Business?">
            <a:extLst>
              <a:ext uri="{FF2B5EF4-FFF2-40B4-BE49-F238E27FC236}">
                <a16:creationId xmlns:a16="http://schemas.microsoft.com/office/drawing/2014/main" id="{64035A9A-AB27-7B8F-7A91-0C5E95476279}"/>
              </a:ext>
            </a:extLst>
          </p:cNvPr>
          <p:cNvPicPr>
            <a:picLocks noChangeAspect="1"/>
          </p:cNvPicPr>
          <p:nvPr/>
        </p:nvPicPr>
        <p:blipFill>
          <a:blip r:embed="rId2"/>
          <a:srcRect/>
          <a:stretch>
            <a:fillRect/>
          </a:stretch>
        </p:blipFill>
        <p:spPr>
          <a:xfrm>
            <a:off x="3727780" y="912580"/>
            <a:ext cx="8366247" cy="5580290"/>
          </a:xfrm>
          <a:prstGeom prst="rect">
            <a:avLst/>
          </a:prstGeom>
          <a:noFill/>
          <a:ln cap="flat">
            <a:noFill/>
          </a:ln>
        </p:spPr>
      </p:pic>
    </p:spTree>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TotalTime>
  <Words>317</Words>
  <Application>Microsoft Macintosh PowerPoint</Application>
  <PresentationFormat>Widescreen</PresentationFormat>
  <Paragraphs>72</Paragraphs>
  <Slides>18</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18</vt:i4>
      </vt:variant>
    </vt:vector>
  </HeadingPairs>
  <TitlesOfParts>
    <vt:vector size="25" baseType="lpstr">
      <vt:lpstr>arial</vt:lpstr>
      <vt:lpstr>arial</vt:lpstr>
      <vt:lpstr>Calibri</vt:lpstr>
      <vt:lpstr>Calibri Light</vt:lpstr>
      <vt:lpstr>inherit</vt:lpstr>
      <vt:lpstr>Times New Roman</vt:lpstr>
      <vt:lpstr>Kantoorthema</vt:lpstr>
      <vt:lpstr>Order Picker</vt:lpstr>
      <vt:lpstr>What kind of profile does it require?</vt:lpstr>
      <vt:lpstr>How much does it pay?</vt:lpstr>
      <vt:lpstr>advantage and disadvantages</vt:lpstr>
      <vt:lpstr>What are some of the career possibilities?</vt:lpstr>
      <vt:lpstr>Which companies offer these jobs?</vt:lpstr>
      <vt:lpstr>How many vacancies are there?</vt:lpstr>
      <vt:lpstr>Port of Antwerp</vt:lpstr>
      <vt:lpstr>Accountants</vt:lpstr>
      <vt:lpstr>What kind of profile does it require?</vt:lpstr>
      <vt:lpstr>How much does it pay?</vt:lpstr>
      <vt:lpstr>What are some of the advantages and disadvantages?</vt:lpstr>
      <vt:lpstr>What are some of the career possibilities?</vt:lpstr>
      <vt:lpstr>Which companies offer these jobs?</vt:lpstr>
      <vt:lpstr>How many vacancies are there?</vt:lpstr>
      <vt:lpstr>Compare the situation in the Campine with the situation in the port of Antwerp.</vt:lpstr>
      <vt:lpstr>Video’s </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 Picker</dc:title>
  <dc:creator>Aissata Barri</dc:creator>
  <cp:lastModifiedBy>Vincenza lipari</cp:lastModifiedBy>
  <cp:revision>7</cp:revision>
  <dcterms:created xsi:type="dcterms:W3CDTF">2023-01-27T12:45:17Z</dcterms:created>
  <dcterms:modified xsi:type="dcterms:W3CDTF">2023-12-10T21:34:50Z</dcterms:modified>
</cp:coreProperties>
</file>