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57" r:id="rId3"/>
    <p:sldId id="269" r:id="rId4"/>
    <p:sldId id="259" r:id="rId5"/>
    <p:sldId id="258" r:id="rId6"/>
    <p:sldId id="270" r:id="rId7"/>
    <p:sldId id="262" r:id="rId8"/>
    <p:sldId id="260" r:id="rId9"/>
    <p:sldId id="261" r:id="rId10"/>
    <p:sldId id="281" r:id="rId11"/>
    <p:sldId id="263" r:id="rId12"/>
    <p:sldId id="264" r:id="rId13"/>
    <p:sldId id="271" r:id="rId14"/>
    <p:sldId id="273" r:id="rId15"/>
    <p:sldId id="282" r:id="rId16"/>
    <p:sldId id="274" r:id="rId17"/>
    <p:sldId id="283" r:id="rId18"/>
    <p:sldId id="265" r:id="rId19"/>
    <p:sldId id="266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5" autoAdjust="0"/>
    <p:restoredTop sz="94660" autoAdjust="0"/>
  </p:normalViewPr>
  <p:slideViewPr>
    <p:cSldViewPr>
      <p:cViewPr varScale="1">
        <p:scale>
          <a:sx n="85" d="100"/>
          <a:sy n="85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2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2FB81B-F898-488A-A60F-134621540AF4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6A2D35-37B8-4214-B068-4B0D6974859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614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2D474A-C803-440A-B0BF-8386CA2DD1AC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e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02E4F8-565E-46B0-A3AD-6411EA57FBE3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7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3AFDEA-BE7E-4543-84C2-B5E6AFC12AE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918C-C66B-4D51-8274-75EDF1A33A11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38D4-5096-41E8-9E14-0C390A7F5EF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AFAE-DD4D-42BE-9324-B0A89FAD0685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089F-1F50-4EE4-871B-5E667DF63F3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9FB5-9163-432A-9319-85323929A2C7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6FBF-CD39-4D18-8244-68319F9D60A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e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3A310E-6518-4404-B35E-474217842E97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B2CAB1-3DD4-47B0-B635-06A6EC713E2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D5C1-C37A-4A18-ABCA-776D2C9923AF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7CBC-A042-460F-9C47-7EE644B05B2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0BD278-6CE2-447B-8887-0DEA578F6673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BF0235-33F6-4B7B-B6C4-1F5A78440C7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32C0-AF60-4AD2-A94A-1770A1AFE341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30DD-6CEC-46D2-B2E3-15B802E1765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tangolo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05FCA1-8EA1-498B-8DB0-6612C1CB9969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26513-4E68-4277-8A82-B6F28BCD419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E46BCC-8A86-4E9F-8E3C-A645CB8F0EE3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A0C130-0CB3-4BC8-BC2B-340BD5D5EEC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Elaborazione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aborazione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3D4A1E-712B-4135-80A8-3FFE604062E6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9EAAEB-5C1F-4E3F-8496-4DEAF8D56FD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F09A7FC-E57C-4B29-81D4-C212E8B21004}" type="datetimeFigureOut">
              <a:rPr lang="it-IT"/>
              <a:pPr>
                <a:defRPr/>
              </a:pPr>
              <a:t>11/04/18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F114533-E5DE-49C6-AC9E-6BAAE81D1AB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4" r:id="rId10"/>
    <p:sldLayoutId id="21474837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7" descr="Salemi.jpg">
            <a:hlinkClick r:id="" action="ppaction://noaction" highlightClick="1"/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0" y="214290"/>
            <a:ext cx="957266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Our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city…</a:t>
            </a:r>
            <a:endParaRPr lang="it-IT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14546" y="1142984"/>
            <a:ext cx="485778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SALEMI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Click="0" advTm="5000">
    <p:dissolve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a00d83518d15e53ef00e5550326818834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4643470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 descr="4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071678"/>
            <a:ext cx="363194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642910" y="0"/>
            <a:ext cx="785818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ancient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corners…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%20uliv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85728"/>
            <a:ext cx="3857620" cy="289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 descr="03ver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42875"/>
            <a:ext cx="4429125" cy="331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erbaeolio_525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3357563"/>
            <a:ext cx="1895475" cy="321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0" y="3643314"/>
            <a:ext cx="7143768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An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important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resource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our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land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is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the production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“extravergine”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oil…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ign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14290"/>
            <a:ext cx="3071833" cy="3308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magine 2" descr="vino-rosso_19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143380"/>
            <a:ext cx="3071833" cy="23731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ttangolo 3"/>
          <p:cNvSpPr/>
          <p:nvPr/>
        </p:nvSpPr>
        <p:spPr>
          <a:xfrm>
            <a:off x="3786182" y="357166"/>
            <a:ext cx="5357818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WINE!..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another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famous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product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Salemi…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 rot="10800000" flipV="1">
            <a:off x="-285783" y="4234299"/>
            <a:ext cx="6429388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You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can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find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many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vineyards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around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advClick="0" advTm="5000">
    <p:wheel spokes="8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42852"/>
            <a:ext cx="91440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September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lot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inhabitants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harvest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grapes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pic>
        <p:nvPicPr>
          <p:cNvPr id="3" name="Immagine 2" descr="vendemmia-vita-in-collina-spli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4207027" cy="3155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 descr="Raccolta dell' uva 2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1" y="3429000"/>
            <a:ext cx="4191031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advClick="0" advTm="5000">
    <p:wheel spokes="1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n giuseppe\777125923_374ff44e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3500430" cy="541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-571536" y="-71462"/>
            <a:ext cx="7072362" cy="40010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March 19</a:t>
            </a:r>
            <a:r>
              <a:rPr lang="it-IT" sz="40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is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“St Joseph’s </a:t>
            </a:r>
            <a:r>
              <a:rPr lang="it-IT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Day</a:t>
            </a: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”…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Many</a:t>
            </a: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people </a:t>
            </a:r>
            <a:r>
              <a:rPr lang="it-IT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make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particular</a:t>
            </a: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and beautiful </a:t>
            </a:r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shapes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bread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artistically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worked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Immagine 3" descr="pani-di-salemi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9384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pane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143380"/>
            <a:ext cx="2428892" cy="220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advClick="0" advTm="5000">
    <p:push dir="u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5 -0.05764 C 0.33194 -0.06157 0.3309 -0.0662 0.32569 -0.06829 C 0.32152 -0.07639 0.31805 -0.07593 0.31076 -0.07917 C 0.30816 -0.08032 0.30277 -0.08287 0.30277 -0.08287 C 0.30138 -0.08264 0.29305 -0.08125 0.29062 -0.07917 C 0.28611 -0.07523 0.2835 -0.06782 0.27968 -0.06296 C 0.27552 -0.04537 0.27135 -0.02778 0.26632 -0.01065 C 0.26215 0.00347 0.25746 0.01644 0.246 0.02176 C 0.23767 0.02014 0.22968 0.01782 0.2217 0.01458 C 0.21267 0.00648 0.21145 -0.00856 0.20816 -0.02153 C 0.20868 -0.02755 0.2085 -0.0338 0.20954 -0.03958 C 0.21093 -0.04768 0.21979 -0.05 0.2243 -0.05393 C 0.2375 -0.05208 0.23802 -0.05393 0.24461 -0.04143 C 0.24444 -0.03495 0.24826 0.00556 0.23645 0.01088 C 0.23281 0.01852 0.22795 0.02245 0.2217 0.02523 C 0.17604 0.02269 0.20121 0.02755 0.18507 0.02176 C 0.18142 0.02037 0.17795 0.01921 0.1743 0.01806 C 0.17066 0.01667 0.16354 0.01273 0.16354 0.01273 C 0.15295 0.00185 0.13576 -0.00509 0.12708 -0.01806 C 0.12656 -0.01898 0.11684 -0.03866 0.11632 -0.03958 C 0.11371 -0.04491 0.10972 -0.04884 0.10677 -0.05393 C 0.10434 -0.06389 0.09739 -0.07199 0.09062 -0.07731 C 0.08715 -0.08009 0.07968 -0.08472 0.07968 -0.08472 C 0.07517 -0.08403 0.07066 -0.08426 0.06632 -0.08287 C 0.06093 -0.08125 0.05694 -0.07222 0.05277 -0.06829 C 0.04861 -0.06435 0.04253 -0.06065 0.03784 -0.05764 C 0.02812 -0.04468 0.01892 -0.03079 0.00816 -0.01968 C 0.00625 -0.0125 4.44444E-6 -0.00602 4.44444E-6 4.44444E-6 " pathEditMode="relative" ptsTypes="fffffffffff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892 -0.03773 C 0.56562 -0.03148 0.55781 -0.02014 0.5526 -0.01806 C 0.53941 -0.0044 0.53229 -0.00324 0.51753 0.00185 C 0.50712 0.00115 0.4967 0.00208 0.48646 2.96296E-6 C 0.4842 -0.00047 0.48316 -0.00417 0.48107 -0.00533 C 0.47899 -0.00648 0.47656 -0.00648 0.4743 -0.00718 C 0.4717 -0.01042 0.4684 -0.01273 0.46614 -0.01621 C 0.4625 -0.02176 0.45989 -0.02848 0.4566 -0.03426 C 0.45347 -0.04792 0.4585 -0.02917 0.45 -0.04676 C 0.44705 -0.05278 0.44288 -0.06482 0.44045 -0.07199 C 0.43541 -0.08727 0.43212 -0.1044 0.42969 -0.1206 C 0.43142 -0.16204 0.42413 -0.15348 0.44583 -0.15857 C 0.44948 -0.15787 0.45312 -0.15834 0.4566 -0.15672 C 0.46753 -0.15185 0.46875 -0.12986 0.4743 -0.11875 C 0.47344 -0.10741 0.47413 -0.0956 0.47153 -0.08473 C 0.47031 -0.07986 0.46614 -0.07755 0.46337 -0.07385 C 0.45746 -0.06574 0.45434 -0.05949 0.44583 -0.05579 C 0.43541 -0.0463 0.42552 -0.04514 0.41337 -0.04329 C 0.40798 -0.04375 0.40243 -0.04283 0.39722 -0.04491 C 0.38802 -0.04838 0.39219 -0.05232 0.38785 -0.05949 C 0.3868 -0.06111 0.38489 -0.06158 0.38368 -0.06297 C 0.3783 -0.06945 0.3743 -0.07963 0.36753 -0.08287 C 0.36076 -0.0919 0.35573 -0.09375 0.34722 -0.09908 C 0.34392 -0.10116 0.34132 -0.10463 0.33785 -0.10625 C 0.33559 -0.10718 0.31996 -0.10973 0.31892 -0.10996 C 0.29114 -0.12084 0.27552 -0.11783 0.24323 -0.11875 C 0.23889 -0.12269 0.23472 -0.1257 0.22969 -0.12778 C 0.21163 -0.12454 0.21128 -0.12292 0.19722 -0.11713 C 0.19357 -0.10973 0.18854 -0.10718 0.18507 -0.09908 C 0.17899 -0.08519 0.17274 -0.07037 0.16753 -0.05579 C 0.16493 -0.03935 0.16163 -0.02315 0.15798 -0.00718 C 0.15677 0.00972 0.15503 0.02222 0.15798 0.03981 C 0.15885 0.04467 0.16423 0.04467 0.16753 0.04699 C 0.17587 0.04467 0.18246 0.0419 0.18906 0.03426 C 0.19045 0.03264 0.19166 0.03055 0.19323 0.02893 C 0.19583 0.02639 0.20121 0.02176 0.20121 0.02176 C 0.20399 0.01643 0.20538 0.01088 0.20798 0.00555 C 0.20972 -0.01389 0.21146 -0.03704 0.2026 -0.05394 C 0.19809 -0.07199 0.18837 -0.08773 0.1743 -0.09352 C 0.16475 -0.10209 0.16423 -0.09861 0.15 -0.09537 C 0.13975 -0.0757 0.1276 -0.05857 0.11892 -0.03773 C 0.11649 -0.03195 0.11285 -0.02755 0.11076 -0.02153 C 0.1059 -0.00741 0.10035 0.01134 0.09583 0.02708 C 0.0941 0.0331 0.08993 0.05115 0.08785 0.05949 C 0.08646 0.06527 0.08785 0.07245 0.08507 0.07754 C 0.08281 0.08171 0.0783 0.09004 0.0783 0.09004 C 0.07656 0.09699 0.07291 0.1 0.07014 0.10648 C 0.06684 0.11458 0.06285 0.12523 0.05798 0.13171 C 0.0533 0.13796 0.03906 0.14051 0.03906 0.14051 C 0.02795 0.13935 0.02187 0.14282 0.01614 0.13171 C 0.01423 0.12152 0.01371 0.11481 0.00937 0.10648 C 0.00729 0.09768 0.00451 0.07777 2.5E-6 0.06852 C -0.00174 0.05463 -0.00903 2.96296E-6 2.5E-6 2.96296E-6 " pathEditMode="relative" ptsTypes="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-24"/>
            <a:ext cx="8990107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bread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can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have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some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different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shapes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Every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single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piece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bread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represents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symbol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Christian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Religion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or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local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traditions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C:\Users\safina\Desktop\san giuseppe\777135303_bc05ed07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373833"/>
            <a:ext cx="2532057" cy="224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afina\Desktop\san giuseppe\777137291_af28d4ed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643314"/>
            <a:ext cx="2367099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safina\Desktop\san giuseppe\cri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214686"/>
            <a:ext cx="2064735" cy="3532190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safina\Desktop\san giuseppe\778009868_867ffaf5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357430"/>
            <a:ext cx="2428892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safina\Desktop\san giuseppe\so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857760"/>
            <a:ext cx="2357454" cy="2141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Users\safina\Desktop\san giuseppe\Pane_S__Giusep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7674" y="3571876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advClick="0" advTm="5000">
    <p:cover dir="r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2.96296E-6 C -0.00295 -0.01505 -0.00659 -0.02987 -0.00954 -0.04491 C -0.00607 -0.08843 -0.01145 -0.08612 7.77778E-6 -0.10811 C 0.00053 -0.11667 0.00035 -0.13588 0.004 -0.14584 C 0.00487 -0.14815 0.00695 -0.14931 0.00817 -0.15139 C 0.01598 -0.16528 0.02275 -0.17732 0.03646 -0.18195 C 0.0415 -0.18079 0.04688 -0.18125 0.05139 -0.17824 C 0.05435 -0.17639 0.06216 -0.15 0.06355 -0.14584 C 0.06546 -0.13195 0.06632 -0.11806 0.06893 -0.1044 C 0.07744 -0.12801 0.10139 -0.16389 0.12153 -0.16945 C 0.1415 -0.1625 0.14723 -0.1132 0.15001 -0.0882 C 0.14948 -0.05996 0.15764 -0.0132 0.14323 0.0162 C 0.14098 0.01551 0.13837 0.01597 0.13646 0.01435 C 0.13525 0.01342 0.13577 0.01064 0.13507 0.00902 C 0.13351 0.00463 0.13143 0.00069 0.12969 -0.00348 C 0.12917 -0.00649 0.129 -0.00949 0.1283 -0.0125 C 0.12761 -0.01505 0.12622 -0.01713 0.1257 -0.01968 C 0.12501 -0.02315 0.12483 -0.02686 0.12431 -0.03056 C 0.12396 -0.03241 0.12344 -0.03426 0.12292 -0.03612 C 0.12101 -0.06019 0.11146 -0.10973 0.13247 -0.11899 C 0.1356 -0.11829 0.13907 -0.11922 0.14185 -0.11713 C 0.1441 -0.11528 0.1448 -0.11135 0.14584 -0.10811 C 0.14862 -0.09885 0.14948 -0.08727 0.15139 -0.07755 C 0.15261 -0.0625 0.15435 -0.04954 0.15539 -0.03426 C 0.15487 -0.0169 0.16025 0.00393 0.15261 0.01805 C 0.15105 0.02083 0.14931 0.02338 0.14723 0.02523 C 0.1448 0.02708 0.13924 0.02893 0.13924 0.02893 C 0.13421 0.02824 0.12917 0.02893 0.12431 0.02708 C 0.12257 0.02638 0.12171 0.02338 0.12032 0.02176 C 0.11251 0.0125 0.10556 0.00324 0.09862 -0.00718 C 0.0948 -0.01297 0.09358 -0.01737 0.08785 -0.01968 C 0.08334 -0.01922 0.07865 -0.01991 0.07431 -0.01806 C 0.06858 -0.01574 0.06754 0.00092 0.06615 0.00717 C 0.06528 0.01088 0.06632 0.01759 0.06355 0.01805 C 0.05903 0.01875 0.05452 0.01921 0.05001 0.0199 C 0.04966 0.02037 0.04219 0.02638 0.04185 0.02708 C 0.03942 0.03356 0.04167 0.04004 0.03785 0.04513 " pathEditMode="relative" ptsTypes="ffffffffffffffffffffffffffffffffffff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-0.00764 0.01019 -0.01893 0.01551 -0.02552 0.02709 C -0.02952 0.03403 -0.03177 0.04074 -0.03646 0.04676 C -0.03941 0.05857 -0.04723 0.06759 -0.05261 0.07755 C -0.0573 0.08634 -0.05938 0.09722 -0.06337 0.10625 C -0.07136 0.12477 -0.08195 0.1382 -0.09323 0.15301 C -0.0974 0.15834 -0.10677 0.15996 -0.11216 0.16204 C -0.11927 0.16158 -0.12691 0.16343 -0.13368 0.16042 C -0.13629 0.15926 -0.14966 0.14375 -0.15261 0.13866 C -0.16858 0.11111 -0.18438 0.08496 -0.19584 0.05394 C -0.20521 0.00116 -0.21459 -0.05069 -0.22014 -0.10463 C -0.2198 -0.11713 -0.22066 -0.13009 -0.21893 -0.14236 C -0.21841 -0.1456 -0.21684 -0.13634 -0.21615 -0.13333 C -0.21459 -0.12616 -0.21372 -0.11898 -0.21216 -0.1118 C -0.21059 -0.09097 -0.2066 -0.07106 -0.204 -0.05046 C -0.20348 -0.03541 -0.20434 -0.02037 -0.20261 -0.00555 C -0.20191 -0.00023 -0.19723 0.00903 -0.19723 0.00903 C -0.20105 0.01088 -0.20382 0.01158 -0.20677 0.01621 C -0.20764 0.01759 -0.20712 0.02014 -0.20799 0.02153 C -0.21042 0.0257 -0.21372 0.02847 -0.21615 0.03241 C -0.22483 0.04676 -0.23507 0.07384 -0.23785 0.0919 C -0.23455 0.12014 -0.23455 0.14028 -0.22552 0.16389 C -0.22136 0.19514 -0.19584 0.20463 -0.17552 0.20718 C -0.16789 0.20556 -0.15886 0.2081 -0.15261 0.20185 C -0.14636 0.1956 -0.14306 0.18727 -0.13785 0.18009 C -0.13021 0.15047 -0.11771 0.12477 -0.11216 0.09375 C -0.11129 0.08287 -0.11025 0.07199 -0.10938 0.06111 C -0.10886 0.05579 -0.10799 0.04491 -0.10799 0.04491 C -0.10712 0.00764 -0.10643 -0.0294 -0.10539 -0.06666 C -0.10452 -0.09421 -0.10677 -0.10162 -0.09046 -0.11528 C -0.07379 -0.11412 -0.05313 -0.1243 -0.04046 -0.10995 C -0.02171 -0.08866 -0.04879 -0.11366 -0.0323 -0.09907 C -0.025 -0.08472 -0.02118 -0.06759 -0.01337 -0.05416 C -0.0132 -0.05254 -0.00851 -0.03588 -0.00799 -0.03055 C -0.0073 -0.02453 -0.00782 -0.01852 -0.00677 -0.01273 C -0.00591 -0.00764 -0.00226 -0.00416 4.44444E-6 -2.96296E-6 Z " pathEditMode="relative" ptsTypes="ffffffffffffffffffffffffffffffffffff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C -0.01302 -0.00116 -0.02066 -0.00232 -0.0323 -0.00556 C -0.05105 -0.01644 -0.06771 -0.02454 -0.08785 -0.02708 C -0.09775 -0.02986 -0.10556 -0.03426 -0.11476 -0.03982 C -0.12014 -0.04676 -0.12448 -0.04607 -0.13108 -0.05046 C -0.14115 -0.05718 -0.12813 -0.05139 -0.14046 -0.05787 C -0.14966 -0.06273 -0.15921 -0.06366 -0.16893 -0.06505 C -0.19254 -0.08033 -0.21858 -0.09005 -0.24341 -0.10278 C -0.2625 -0.11273 -0.27969 -0.12222 -0.3 -0.12801 C -0.33299 -0.15 -0.36285 -0.1919 -0.38646 -0.22894 C -0.39375 -0.24051 -0.4 -0.25417 -0.40799 -0.26505 C -0.41268 -0.29607 -0.44653 -0.29121 -0.46476 -0.29931 C -0.51285 -0.32083 -0.54688 -0.34769 -0.57552 -0.40556 C -0.57726 -0.41343 -0.58021 -0.42083 -0.58108 -0.42894 C -0.58316 -0.4463 -0.57882 -0.44815 -0.58507 -0.45787 C -0.60243 -0.48496 -0.63421 -0.51204 -0.65799 -0.52801 C -0.67118 -0.53681 -0.68664 -0.54398 -0.69584 -0.56065 C -0.71441 -0.59375 -0.71945 -0.62801 -0.72431 -0.66852 C -0.72188 -0.69815 -0.72049 -0.74769 -0.69445 -0.76042 C -0.69028 -0.7625 -0.67066 -0.76412 -0.67014 -0.76412 C -0.66546 -0.76366 -0.65452 -0.76597 -0.65 -0.75857 C -0.64688 -0.75347 -0.64184 -0.74236 -0.64184 -0.74236 C -0.63195 -0.70208 -0.61546 -0.66111 -0.59862 -0.62523 C -0.59098 -0.60903 -0.58993 -0.58542 -0.58507 -0.56759 C -0.58455 -0.56343 -0.58403 -0.55926 -0.58368 -0.55509 C -0.58282 -0.54607 -0.58108 -0.52801 -0.58108 -0.52801 C -0.58247 -0.49676 -0.57188 -0.4257 -0.60539 -0.41088 C -0.61355 -0.41158 -0.62188 -0.40949 -0.62969 -0.41273 C -0.63525 -0.41505 -0.64237 -0.43171 -0.64584 -0.43796 C -0.65018 -0.45556 -0.65539 -0.47361 -0.65799 -0.4919 C -0.65764 -0.50324 -0.65782 -0.51482 -0.65677 -0.52616 C -0.6566 -0.52871 -0.65052 -0.54514 -0.65 -0.54607 C -0.63143 -0.58843 -0.61094 -0.58889 -0.57691 -0.59121 C -0.56025 -0.59005 -0.54323 -0.59167 -0.52691 -0.5875 C -0.51407 -0.58426 -0.49601 -0.55324 -0.48646 -0.54236 C -0.48368 -0.53588 -0.4823 -0.52801 -0.4783 -0.52269 C -0.47709 -0.52107 -0.47674 -0.52639 -0.47552 -0.52801 C -0.47431 -0.52963 -0.47309 -0.53102 -0.47153 -0.53171 C -0.4658 -0.53519 -0.4599 -0.53773 -0.454 -0.54074 C -0.44532 -0.54514 -0.43473 -0.55371 -0.42552 -0.55695 C -0.41181 -0.56227 -0.39636 -0.56458 -0.3823 -0.56759 C -0.33802 -0.56458 -0.32292 -0.56158 -0.28907 -0.55695 C -0.27483 -0.55046 -0.2783 -0.56181 -0.26476 -0.56227 C -0.2323 -0.56343 -0.2 -0.56343 -0.16754 -0.56412 C -0.1441 -0.56134 -0.12483 -0.55324 -0.10122 -0.54421 C -0.09254 -0.54121 -0.08351 -0.53889 -0.07552 -0.53333 C -0.03386 -0.50602 -0.08664 -0.54236 -0.05261 -0.51366 C -0.04757 -0.50926 -0.03646 -0.50278 -0.03646 -0.50278 C -0.02969 -0.50394 -0.02275 -0.50417 -0.01615 -0.50648 C -0.00625 -0.50996 0.0085 -0.53889 0.01493 -0.54977 C 0.03802 -0.58843 0.05121 -0.63195 0.06215 -0.6794 C 0.06076 -0.70671 0.05555 -0.74421 0.03107 -0.74977 C 0.02066 -0.74908 0.01024 -0.75046 1.38889E-6 -0.74792 C -0.00764 -0.74583 -0.01511 -0.73218 -0.02014 -0.72616 C -0.02483 -0.7206 -0.03073 -0.71806 -0.03507 -0.71181 C -0.05452 -0.6838 -0.06164 -0.64607 -0.06476 -0.60903 C -0.06424 -0.58866 -0.06459 -0.56852 -0.06337 -0.54815 C -0.0632 -0.54583 -0.06129 -0.54445 -0.06077 -0.54236 C -0.05868 -0.53565 -0.05539 -0.52083 -0.05539 -0.52083 C -0.06025 -0.51088 -0.06007 -0.49977 -0.06216 -0.48843 C -0.06372 -0.4794 -0.06754 -0.46134 -0.06754 -0.46134 C -0.0698 -0.43056 -0.07188 -0.4 -0.07552 -0.36945 C -0.07327 -0.32801 -0.07275 -0.28056 -0.06615 -0.23796 C -0.06337 -0.21945 -0.05747 -0.20208 -0.054 -0.1838 C -0.05139 -0.17037 -0.05 -0.1588 -0.04584 -0.14607 C -0.04497 -0.13889 -0.04497 -0.13148 -0.04323 -0.12454 C -0.03976 -0.11088 -0.02257 -0.08033 -0.01476 -0.07037 C -0.00799 -0.04468 1.38889E-6 -0.0169 1.38889E-6 0.01065 " pathEditMode="relative" ptsTypes="fffffffffffffffffffffffffffffffffffffffffffffffffffffffffffffffffffA">
                                      <p:cBhvr>
                                        <p:cTn id="1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40741E-6 C 0.00138 0.0095 0.00312 0.02176 0.00937 0.02709 C 0.02048 0.047 0.04045 0.0595 0.05677 0.07038 C 0.06597 0.07639 0.07152 0.08704 0.08107 0.0919 C 0.10329 0.12153 0.12013 0.12315 0.15121 0.12616 C 0.16527 0.13565 0.17916 0.13033 0.19444 0.12801 C 0.20468 0.12061 0.21093 0.1176 0.21892 0.10996 C 0.22048 0.10834 0.22239 0.10602 0.2243 0.10463 C 0.22673 0.10301 0.23229 0.10093 0.23229 0.10093 C 0.246 0.08334 0.25798 0.06297 0.27291 0.047 C 0.28367 0.03542 0.29843 0.02477 0.30798 0.01065 C 0.31406 0.00186 0.31892 -0.00833 0.3243 -0.01805 C 0.3335 -0.03402 0.34513 -0.05833 0.35121 -0.07731 C 0.35381 -0.08564 0.35503 -0.09421 0.35677 -0.10254 C 0.35763 -0.10671 0.35937 -0.11527 0.35937 -0.11527 C 0.35989 -0.12083 0.36128 -0.13634 0.36215 -0.14212 C 0.36284 -0.14745 0.36475 -0.15833 0.36475 -0.15833 C 0.36475 -0.15833 0.36892 -0.2412 0.3526 -0.24675 C 0.34861 -0.24814 0.34444 -0.24791 0.34045 -0.24861 C 0.33628 -0.26458 0.33055 -0.27708 0.32291 -0.29004 C 0.31614 -0.31574 0.29392 -0.32199 0.2769 -0.32962 C 0.26979 -0.32777 0.26249 -0.32685 0.25538 -0.3243 C 0.2493 -0.32222 0.24149 -0.29861 0.23784 -0.29166 C 0.23541 -0.28263 0.23315 -0.27384 0.23107 -0.26481 C 0.23142 -0.24027 0.23159 -0.2155 0.23229 -0.19097 C 0.23246 -0.18796 0.23437 -0.18495 0.23367 -0.18194 C 0.23194 -0.17523 0.22552 -0.16388 0.22552 -0.16388 C 0.22413 -0.15347 0.22256 -0.14305 0.21996 -0.1331 C 0.22152 -0.05555 0.21631 -0.07592 0.23645 -0.01458 C 0.24062 -0.00162 0.2434 0.01713 0.2526 0.02524 C 0.26944 0.06158 0.28888 0.09352 0.30121 0.13357 C 0.30624 0.14977 0.30989 0.16737 0.31475 0.1838 C 0.31927 0.19908 0.32968 0.22894 0.32968 0.22894 C 0.33836 0.22755 0.34999 0.23102 0.35538 0.22176 C 0.37395 0.18959 0.3769 0.15047 0.38628 0.11366 C 0.38558 0.08866 0.38489 0.07315 0.38107 0.05047 C 0.38055 0.047 0.3809 0.04306 0.37968 0.03982 C 0.37725 0.03334 0.37013 0.02176 0.37013 0.02176 C 0.36753 0.00996 0.37187 -0.01273 0.37291 -0.02152 C 0.37239 -0.03773 0.37222 -0.05393 0.37152 -0.07013 C 0.37048 -0.09004 0.36371 -0.1037 0.35798 -0.1206 C 0.34479 -0.15949 0.32777 -0.18634 0.30538 -0.2162 C 0.29791 -0.22615 0.28715 -0.2287 0.27829 -0.23587 C 0.26545 -0.24606 0.28107 -0.2368 0.26614 -0.24675 C 0.26128 -0.24999 0.2559 -0.25208 0.25121 -0.25578 C 0.24687 -0.25925 0.23906 -0.26828 0.23906 -0.26828 C 0.23628 -0.27777 0.23333 -0.28449 0.22552 -0.28819 C 0.22152 -0.29004 0.21336 -0.29166 0.21336 -0.29166 C 0.1927 -0.2905 0.18038 -0.28935 0.16215 -0.28101 C 0.15815 -0.27314 0.15555 -0.27384 0.14861 -0.27199 C 0.14374 -0.2655 0.13802 -0.25902 0.13229 -0.25393 C 0.12725 -0.2449 0.12152 -0.23726 0.11614 -0.2287 C 0.11215 -0.21342 0.10607 -0.19814 0.09583 -0.18912 C 0.09236 -0.18587 0.08854 -0.18333 0.08506 -0.18009 C 0.0835 -0.1787 0.08263 -0.17638 0.08107 -0.17476 C 0.07847 -0.17199 0.07291 -0.16736 0.07291 -0.16736 C 0.06701 -0.15555 0.06163 -0.14282 0.0526 -0.13495 C 0.04861 -0.12384 0.04079 -0.11273 0.03506 -0.10254 C 0.03333 -0.0956 0.02968 -0.08472 0.0269 -0.07916 C 0.02604 -0.07731 0.02413 -0.07708 0.02291 -0.07546 C 0.02135 -0.07361 0.02031 -0.0706 0.01892 -0.06828 C 0.0177 -0.06365 0.01753 -0.05856 0.01614 -0.05393 C 0.01492 -0.04976 0.01215 -0.04699 0.01076 -0.04328 C 0.00885 -0.03796 0.00954 -0.03634 0.00798 -0.03055 C 0.00468 -0.01874 0.00017 -0.0081 -0.00278 0.00371 C -0.00313 0.00533 -0.00087 0.00116 -6.66667E-6 7.40741E-6 Z " pathEditMode="relative" ptsTypes="ffffffffffffffffffffffffffffffffffffffffffffffffffffffffffffffffff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C -0.02013 -0.00579 0.00869 0.00394 -0.00954 -0.00718 C -0.01284 -0.00926 -0.01666 -0.00949 -0.0203 -0.01065 C -0.02725 -0.0169 -0.03506 -0.0206 -0.04201 -0.02685 C -0.05155 -0.03542 -0.04565 -0.03495 -0.05954 -0.03773 C -0.07777 -0.0463 -0.09374 -0.0794 -0.10555 -0.09722 C -0.1177 -0.11574 -0.13089 -0.13356 -0.14201 -0.15301 C -0.15815 -0.18148 -0.13471 -0.14329 -0.14878 -0.17106 C -0.15746 -0.18843 -0.1703 -0.20116 -0.17846 -0.21968 C -0.18697 -0.23912 -0.19461 -0.25926 -0.20277 -0.27917 C -0.2078 -0.29167 -0.20971 -0.30625 -0.21492 -0.31875 C -0.21666 -0.32292 -0.21857 -0.32731 -0.2203 -0.33148 C -0.22187 -0.34514 -0.2243 -0.35579 -0.22708 -0.36921 C -0.22899 -0.3787 -0.23246 -0.39815 -0.23246 -0.39815 C -0.23454 -0.42477 -0.23819 -0.45069 -0.24062 -0.47731 C -0.23975 -0.49606 -0.23975 -0.51481 -0.23784 -0.53333 C -0.23662 -0.5456 -0.22846 -0.55694 -0.22308 -0.56574 C -0.21405 -0.58055 -0.20746 -0.5912 -0.19461 -0.6 C -0.18385 -0.59884 -0.17239 -0.60093 -0.16214 -0.5963 C -0.15642 -0.59352 -0.15572 -0.58218 -0.15138 -0.57639 C -0.1493 -0.57083 -0.14635 -0.56597 -0.14461 -0.56018 C -0.13749 -0.53611 -0.15086 -0.5669 -0.13923 -0.54236 C -0.13662 -0.52893 -0.13055 -0.5169 -0.12569 -0.5044 C -0.12378 -0.4838 -0.12187 -0.46343 -0.11214 -0.44676 C -0.11076 -0.43773 -0.10954 -0.4287 -0.10815 -0.41968 C -0.10468 -0.3963 -0.1085 -0.39352 -0.11093 -0.37824 C -0.11718 -0.33981 -0.13124 -0.30139 -0.16093 -0.28819 C -0.16319 -0.27824 -0.1677 -0.26713 -0.17447 -0.26111 C -0.17846 -0.25764 -0.18489 -0.25694 -0.18923 -0.25393 C -0.19774 -0.25532 -0.20294 -0.2588 -0.21093 -0.26111 C -0.21944 -0.2669 -0.22551 -0.27593 -0.23246 -0.28449 C -0.23888 -0.29236 -0.2453 -0.29792 -0.24999 -0.3081 C -0.25607 -0.32153 -0.26128 -0.34005 -0.2677 -0.35301 C -0.28211 -0.38218 -0.26978 -0.35208 -0.28246 -0.38542 C -0.28506 -0.39213 -0.29062 -0.40532 -0.29062 -0.40532 C -0.29218 -0.41574 -0.29461 -0.42546 -0.296 -0.43588 C -0.29461 -0.48588 -0.29131 -0.5338 -0.27308 -0.57824 C -0.26701 -0.59282 -0.26319 -0.61018 -0.25138 -0.61782 C -0.24826 -0.63055 -0.25051 -0.64051 -0.24339 -0.65046 C -0.24114 -0.66204 -0.24374 -0.65393 -0.23784 -0.66296 C -0.23055 -0.67407 -0.22274 -0.68611 -0.21214 -0.6919 C -0.2019 -0.69768 -0.18454 -0.69907 -0.17447 -0.70093 C -0.16666 -0.70602 -0.16718 -0.70602 -0.15954 -0.70972 C -0.15555 -0.71157 -0.14739 -0.71528 -0.14739 -0.71528 C -0.14339 -0.71343 -0.13871 -0.71296 -0.13524 -0.70972 C -0.13211 -0.70671 -0.13176 -0.7 -0.12846 -0.69722 C -0.12708 -0.69606 -0.12586 -0.7 -0.12447 -0.70093 C -0.12187 -0.70255 -0.11909 -0.7037 -0.11631 -0.7044 C -0.10329 -0.70787 -0.09027 -0.71227 -0.07708 -0.71528 C -0.06405 -0.71157 -0.05069 -0.70926 -0.03784 -0.7044 C -0.03315 -0.70278 -0.02048 -0.68958 -0.0177 -0.68634 C -0.00225 -0.66852 0.01112 -0.65 0.02015 -0.62523 C 0.03716 -0.62801 0.05921 -0.63426 0.07692 -0.6287 C 0.10105 -0.62106 0.11112 -0.58634 0.12813 -0.56759 C 0.1349 -0.56018 0.13786 -0.55231 0.14324 -0.54398 C 0.14758 -0.53704 0.15591 -0.53704 0.16216 -0.53333 C 0.16806 -0.52986 0.17067 -0.52176 0.17692 -0.51875 C 0.18091 -0.51273 0.18508 -0.50694 0.18907 -0.50093 C 0.19289 -0.49514 0.20001 -0.48287 0.20001 -0.48287 C 0.20435 -0.46505 0.21303 -0.45185 0.21754 -0.43426 C 0.22223 -0.41597 0.22483 -0.39375 0.22692 -0.37477 C 0.22744 -0.36505 0.22831 -0.35555 0.22831 -0.34583 C 0.22831 -0.33796 0.22796 -0.33009 0.22692 -0.32245 C 0.22466 -0.30532 0.20869 -0.29907 0.19862 -0.29352 C 0.19011 -0.29468 0.18143 -0.2956 0.17292 -0.29722 C 0.16824 -0.29815 0.16407 -0.30278 0.15938 -0.3044 C 0.14063 -0.32106 0.12779 -0.33588 0.11615 -0.36204 C 0.11042 -0.375 0.10782 -0.39005 0.10261 -0.40347 C 0.10122 -0.41319 0.09983 -0.42268 0.09845 -0.43241 C 0.09914 -0.4581 0.09792 -0.48403 0.10001 -0.50972 C 0.10365 -0.55324 0.12813 -0.59051 0.15383 -0.61435 C 0.15869 -0.62407 0.16615 -0.6243 0.17431 -0.62685 C 0.18334 -0.62616 0.19341 -0.6294 0.20122 -0.62338 C 0.20261 -0.62222 0.20296 -0.61944 0.204 -0.61782 C 0.20661 -0.61343 0.20956 -0.60972 0.21216 -0.60532 C 0.22084 -0.59028 0.22588 -0.58079 0.23108 -0.56204 C 0.23421 -0.52963 0.22935 -0.57176 0.23647 -0.53495 C 0.23733 -0.53032 0.23699 -0.52523 0.23786 -0.5206 C 0.2389 -0.51458 0.24046 -0.50856 0.24185 -0.50255 C 0.24341 -0.47268 0.24584 -0.44537 0.24862 -0.4162 C 0.2481 -0.39282 0.2481 -0.36921 0.24723 -0.34583 C 0.24584 -0.31018 0.22709 -0.2868 0.20661 -0.26829 C 0.204 -0.26597 0.20036 -0.26736 0.19723 -0.26667 C 0.18976 -0.26481 0.18421 -0.25972 0.17692 -0.25764 C 0.17397 -0.25486 0.17032 -0.25347 0.16754 -0.25046 C 0.16633 -0.24907 0.16598 -0.2463 0.16476 -0.24491 C 0.16181 -0.24143 0.15851 -0.23889 0.15539 -0.23588 C 0.15261 -0.2331 0.14879 -0.2331 0.14584 -0.23055 C 0.12657 -0.21389 0.10643 -0.19259 0.09167 -0.16921 C 0.08716 -0.15139 0.09497 -0.1787 0.08647 -0.15856 C 0.0856 -0.15625 0.08612 -0.15324 0.08508 -0.15116 C 0.08421 -0.14977 0.0823 -0.15046 0.08108 -0.14954 C 0.07779 -0.14745 0.07466 -0.14468 0.07154 -0.14236 C 0.06476 -0.13079 0.05799 -0.11968 0.05122 -0.1081 C 0.04897 -0.09745 0.04254 -0.08981 0.03786 -0.08102 C 0.03386 -0.07361 0.03213 -0.06597 0.02692 -0.05949 C 0.02188 -0.04537 0.01216 -0.03565 0.00661 -0.02153 C 0.00539 -0.01412 0.00435 -0.00972 0.00122 -0.00347 C -0.00017 0.00255 6.66667E-6 0.0037 6.66667E-6 1.11111E-6 Z " pathEditMode="relative" ptsTypes="fffffffffffffffffffffffffffffffffffffffffffffffffffffffffffffffffffffffffffffffffffffffffffffffffff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33333E-6 C -0.01841 0.00717 -0.0349 0.01041 -0.05417 0.0125 C -0.05956 0.01203 -0.07865 0.00694 -0.08646 0.01064 C -0.09445 0.00555 -0.09133 0.00416 -0.0974 -0.00371 C -0.10192 -0.02732 -0.09445 0.0074 -0.10278 -0.01806 C -0.10504 -0.025 -0.10643 -0.03264 -0.10817 -0.03982 C -0.1132 -0.05996 -0.11233 -0.08218 -0.11633 -0.10278 C -0.11962 -0.11968 -0.12414 -0.13658 -0.12848 -0.15324 C -0.12483 -0.20996 -0.13334 -0.26042 -0.14879 -0.31181 C -0.15452 -0.33056 -0.15695 -0.35116 -0.16355 -0.36945 C -0.17935 -0.41389 -0.20157 -0.45602 -0.23108 -0.48658 C -0.24115 -0.49699 -0.25504 -0.5007 -0.26633 -0.50834 C -0.26893 -0.51922 -0.2724 -0.52871 -0.28108 -0.53172 C -0.29515 -0.54561 -0.31268 -0.55278 -0.32987 -0.5551 C -0.34341 -0.55371 -0.34983 -0.55718 -0.35956 -0.54422 C -0.36459 -0.5375 -0.3757 -0.52616 -0.3757 -0.52616 C -0.38021 -0.51644 -0.38473 -0.50533 -0.39063 -0.49746 C -0.39775 -0.48797 -0.40678 -0.47593 -0.41094 -0.4632 C -0.41719 -0.44352 -0.42327 -0.42408 -0.42848 -0.40371 C -0.43108 -0.39329 -0.43039 -0.38241 -0.43525 -0.37315 C -0.43907 -0.35417 -0.44167 -0.3382 -0.44324 -0.31898 C -0.44376 -0.3051 -0.44462 -0.29144 -0.44462 -0.27755 C -0.44462 -0.1713 -0.45348 -0.02246 -0.36094 0.025 C -0.35244 0.02453 -0.34376 0.02477 -0.33525 0.02338 C -0.32344 0.02152 -0.30574 -0.00324 -0.29601 -0.01273 C -0.279 -0.0294 -0.26164 -0.04283 -0.24462 -0.05949 C -0.22865 -0.075 -0.21199 -0.08843 -0.20001 -0.10996 C -0.18803 -0.13148 -0.17987 -0.15834 -0.16355 -0.175 C -0.16008 -0.1926 -0.16528 -0.16991 -0.15278 -0.2 C -0.15087 -0.20463 -0.1507 -0.20996 -0.14879 -0.21459 C -0.14653 -0.21991 -0.14306 -0.22385 -0.14063 -0.22894 C -0.13456 -0.24121 -0.13004 -0.2551 -0.1231 -0.26667 C -0.10087 -0.30417 -0.07674 -0.33959 -0.05417 -0.37662 C -0.04601 -0.39005 -0.03508 -0.41736 -0.02171 -0.42361 C -0.00591 -0.43936 0.0118 -0.44885 0.03107 -0.45417 C 0.03836 -0.45625 0.04548 -0.45903 0.0526 -0.46135 C 0.05624 -0.4625 0.06354 -0.46505 0.06354 -0.46505 C 0.07065 -0.46436 0.07829 -0.46667 0.08506 -0.4632 C 0.08697 -0.46227 0.10225 -0.43959 0.10399 -0.43611 C 0.11232 -0.41852 0.11892 -0.4 0.1269 -0.38218 C 0.13298 -0.36875 0.13576 -0.35324 0.14044 -0.33889 C 0.14114 -0.33681 0.14235 -0.33519 0.14322 -0.33334 C 0.14947 -0.34676 0.15624 -0.33959 0.16892 -0.33704 C 0.17968 -0.3176 0.18871 -0.29561 0.19322 -0.27223 C 0.1993 -0.24098 0.21076 -0.17848 0.21076 -0.17848 C 0.21163 -0.1676 0.21215 -0.15672 0.21354 -0.14607 C 0.21458 -0.1382 0.21683 -0.13056 0.21753 -0.12269 C 0.21909 -0.10463 0.21874 -0.08658 0.22013 -0.06852 C 0.21926 -0.01852 0.22152 0.05046 0.19183 0.09004 C 0.18923 0.10046 0.18038 0.1081 0.17291 0.11157 C 0.15451 0.10949 0.15954 0.1081 0.14583 0.10439 C 0.13854 0.09722 0.12794 0.0949 0.12152 0.08634 C 0.1177 0.08125 0.11423 0.07569 0.11076 0.07014 C 0.10867 0.06689 0.10729 0.06273 0.10538 0.05926 C 0.10312 0.05509 0.0986 0.04676 0.0986 0.04676 C 0.09687 0.04004 0.09479 0.03449 0.09183 0.0287 C 0.08958 0.0162 0.0868 0.0037 0.08506 -0.00903 C 0.08454 -0.01875 0.08402 -0.02824 0.08367 -0.03797 C 0.08263 -0.07199 0.08541 -0.16389 0.04999 -0.18033 C 0.04409 -0.17963 0.03784 -0.18102 0.03229 -0.17848 C 0.02742 -0.17639 0.02169 -0.16273 0.01892 -0.15695 C 0.01631 -0.14005 0.01926 -0.1551 0.01475 -0.14074 C 0.01232 -0.13287 0.01197 -0.12361 0.01076 -0.11551 C 0.0085 -0.0801 0.00538 -0.04445 0.00538 -0.00903 " pathEditMode="relative" ptsTypes="ffffffffffffffffffff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026230" y="142852"/>
            <a:ext cx="10813204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…and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with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these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artworks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made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bread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they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decorate the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altars…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" name="Immagine 2" descr="al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4494951" cy="428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 descr="alta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5" y="2500313"/>
            <a:ext cx="3446463" cy="409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advClick="0" advTm="5000">
    <p:split orient="vert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428660" y="2357430"/>
            <a:ext cx="1014419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Other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places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in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worth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visiting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are…</a:t>
            </a:r>
            <a:endParaRPr lang="it-IT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Click="0" advTm="5000">
    <p:diamond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701593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42852"/>
            <a:ext cx="4857785" cy="3214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tangolo 3"/>
          <p:cNvSpPr/>
          <p:nvPr/>
        </p:nvSpPr>
        <p:spPr>
          <a:xfrm>
            <a:off x="-214346" y="674542"/>
            <a:ext cx="435771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Our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indoor </a:t>
            </a:r>
            <a:r>
              <a:rPr lang="it-IT" sz="54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stadium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5720" y="3402173"/>
            <a:ext cx="8358246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 </a:t>
            </a:r>
            <a:r>
              <a:rPr lang="it-IT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this</a:t>
            </a:r>
            <a:r>
              <a:rPr lang="it-IT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building, </a:t>
            </a:r>
            <a:r>
              <a:rPr lang="it-IT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’s </a:t>
            </a:r>
            <a:r>
              <a:rPr lang="it-IT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youngsters</a:t>
            </a:r>
            <a:r>
              <a:rPr lang="it-IT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practise</a:t>
            </a:r>
            <a:r>
              <a:rPr lang="it-IT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 </a:t>
            </a:r>
            <a:r>
              <a:rPr lang="it-IT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lot</a:t>
            </a:r>
            <a:r>
              <a:rPr lang="it-IT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sports</a:t>
            </a:r>
            <a:r>
              <a:rPr lang="it-IT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like</a:t>
            </a:r>
            <a:r>
              <a:rPr lang="it-IT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basketball, volleyball, </a:t>
            </a:r>
            <a:r>
              <a:rPr lang="it-IT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gymnastics…</a:t>
            </a:r>
            <a:endParaRPr lang="it-IT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Click="0" advTm="5000">
    <p:cover dir="rd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214291"/>
            <a:ext cx="7715272" cy="68831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there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are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many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elementary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schools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one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big middle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school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and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only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two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high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schools…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OURS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Liceo Classico and Istituto Tecnico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072587" y="-282277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 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 advClick="0" advTm="5000">
    <p:cover dir="ld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alemi ad cappucc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5114081" cy="3431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ttangolo 4"/>
          <p:cNvSpPr/>
          <p:nvPr/>
        </p:nvSpPr>
        <p:spPr>
          <a:xfrm>
            <a:off x="428596" y="460228"/>
            <a:ext cx="83490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little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town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on a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hill…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Immagine 1" descr="cartina salemi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738" y="3071813"/>
            <a:ext cx="36242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0" y="5103674"/>
            <a:ext cx="771530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…in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the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north-west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    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Sicily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advClick="0" advTm="5000">
    <p:wheel spokes="8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85784" y="214290"/>
            <a:ext cx="995412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in the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provincial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district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Trapani…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Immagine 3" descr="Immagine1.gif"/>
          <p:cNvPicPr>
            <a:picLocks noChangeAspect="1"/>
          </p:cNvPicPr>
          <p:nvPr/>
        </p:nvPicPr>
        <p:blipFill>
          <a:blip r:embed="rId2"/>
          <a:srcRect r="30331" b="33516"/>
          <a:stretch>
            <a:fillRect/>
          </a:stretch>
        </p:blipFill>
        <p:spPr bwMode="auto">
          <a:xfrm>
            <a:off x="1928813" y="2143125"/>
            <a:ext cx="58039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2286000" y="5526088"/>
            <a:ext cx="214313" cy="1174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Freccia a inversione 5"/>
          <p:cNvSpPr/>
          <p:nvPr/>
        </p:nvSpPr>
        <p:spPr>
          <a:xfrm>
            <a:off x="2214563" y="5000625"/>
            <a:ext cx="357187" cy="357188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85984" y="4714884"/>
            <a:ext cx="150019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Salemi</a:t>
            </a:r>
            <a:endParaRPr lang="it-IT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Click="0" advTm="5000">
    <p:wedge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1643050"/>
            <a:ext cx="8286808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 the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past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was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occupied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by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Elimians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Romans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Arabs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Normans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Spaniards…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advClick="0" advTm="5000">
    <p:wipe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a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160039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 descr="FIBUL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285750"/>
            <a:ext cx="2476500" cy="2500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 descr="Duncul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285750"/>
            <a:ext cx="2357438" cy="271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571472" y="4000504"/>
            <a:ext cx="807246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Today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is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rich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many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archeological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sites</a:t>
            </a:r>
            <a:r>
              <a:rPr lang="it-IT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advClick="0" advTm="5000">
    <p:split dir="in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2445245"/>
            <a:ext cx="271464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Mokarta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282" y="5302765"/>
            <a:ext cx="442915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Monte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Polizzo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Immagine 5" descr="polizz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5" y="4429125"/>
            <a:ext cx="3521075" cy="20716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magine 6" descr="mok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781" y="1582509"/>
            <a:ext cx="3955623" cy="2346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ttangolo 7"/>
          <p:cNvSpPr/>
          <p:nvPr/>
        </p:nvSpPr>
        <p:spPr>
          <a:xfrm>
            <a:off x="69112" y="576844"/>
            <a:ext cx="90749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Archeological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sites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are:</a:t>
            </a:r>
          </a:p>
        </p:txBody>
      </p:sp>
    </p:spTree>
  </p:cSld>
  <p:clrMapOvr>
    <a:masterClrMapping/>
  </p:clrMapOvr>
  <p:transition xmlns:p14="http://schemas.microsoft.com/office/powerpoint/2010/main" advClick="0" advTm="5000">
    <p:strips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se_salemi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214313"/>
            <a:ext cx="3671887" cy="295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 descr="belice_terremoto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714752"/>
            <a:ext cx="413228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4000496" y="571480"/>
            <a:ext cx="5143504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 1968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was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destroyed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by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an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earthquake…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14346" y="3929066"/>
            <a:ext cx="5143504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…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ruins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these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terrible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days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are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still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visible</a:t>
            </a: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  </a:t>
            </a:r>
          </a:p>
        </p:txBody>
      </p:sp>
    </p:spTree>
  </p:cSld>
  <p:clrMapOvr>
    <a:masterClrMapping/>
  </p:clrMapOvr>
  <p:transition xmlns:p14="http://schemas.microsoft.com/office/powerpoint/2010/main" advClick="0" advTm="5000">
    <p:newsflash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astello_di_salemi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214686"/>
            <a:ext cx="3929058" cy="3415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 descr="castello sale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3357563"/>
            <a:ext cx="4405312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salemi_caste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14290"/>
            <a:ext cx="3714744" cy="2786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tangolo 4"/>
          <p:cNvSpPr/>
          <p:nvPr/>
        </p:nvSpPr>
        <p:spPr>
          <a:xfrm>
            <a:off x="-9525" y="549255"/>
            <a:ext cx="5572132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On the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highest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part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Salemi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there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is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 </a:t>
            </a:r>
            <a:r>
              <a:rPr lang="it-IT" sz="4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Swebian-Norman</a:t>
            </a:r>
            <a:r>
              <a:rPr lang="it-IT" sz="4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44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castle</a:t>
            </a:r>
            <a:r>
              <a:rPr lang="it-IT" sz="4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fina\Desktop\chi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71438"/>
            <a:ext cx="253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salemi 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57500"/>
            <a:ext cx="32861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ollegi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571625"/>
            <a:ext cx="27035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000232" y="214290"/>
            <a:ext cx="764383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There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are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also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many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churches…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027" name="Picture 3" descr="C:\Users\safina\Desktop\san giusepp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2714625"/>
            <a:ext cx="29432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-71470" y="5429264"/>
            <a:ext cx="629050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Before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the </a:t>
            </a: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earthquake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1968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there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were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t-IT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about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50!</a:t>
            </a:r>
          </a:p>
        </p:txBody>
      </p:sp>
    </p:spTree>
  </p:cSld>
  <p:clrMapOvr>
    <a:masterClrMapping/>
  </p:clrMapOvr>
  <p:transition xmlns:p14="http://schemas.microsoft.com/office/powerpoint/2010/main" advClick="0" advTm="5000">
    <p:diamond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738</TotalTime>
  <Words>277</Words>
  <Application>Microsoft Macintosh PowerPoint</Application>
  <PresentationFormat>Presentazione su schermo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Solstizio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Enza Lipari</cp:lastModifiedBy>
  <cp:revision>92</cp:revision>
  <dcterms:created xsi:type="dcterms:W3CDTF">2010-02-24T17:27:29Z</dcterms:created>
  <dcterms:modified xsi:type="dcterms:W3CDTF">2018-04-11T16:55:56Z</dcterms:modified>
</cp:coreProperties>
</file>