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Immagini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stile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stile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 con 3 im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07/02/18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000" b="1" dirty="0" smtClean="0"/>
              <a:t>Identity, </a:t>
            </a:r>
            <a:r>
              <a:rPr lang="it-IT" sz="4000" b="1" dirty="0" err="1" smtClean="0"/>
              <a:t>Recognition</a:t>
            </a:r>
            <a:r>
              <a:rPr lang="it-IT" sz="4000" b="1" dirty="0" smtClean="0"/>
              <a:t>, </a:t>
            </a:r>
            <a:r>
              <a:rPr lang="it-IT" sz="4000" b="1" dirty="0" err="1" smtClean="0"/>
              <a:t>Tolerance</a:t>
            </a:r>
            <a:r>
              <a:rPr lang="it-IT" sz="4000" b="1" dirty="0" smtClean="0"/>
              <a:t>-School </a:t>
            </a:r>
            <a:r>
              <a:rPr lang="it-IT" sz="4000" b="1" dirty="0" err="1" smtClean="0"/>
              <a:t>Museums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as</a:t>
            </a:r>
            <a:r>
              <a:rPr lang="it-IT" sz="4000" b="1" dirty="0" smtClean="0"/>
              <a:t> Way of </a:t>
            </a:r>
            <a:r>
              <a:rPr lang="it-IT" sz="4000" b="1" dirty="0" err="1" smtClean="0"/>
              <a:t>Sharing</a:t>
            </a:r>
            <a:r>
              <a:rPr lang="it-IT" sz="4000" b="1" dirty="0" smtClean="0"/>
              <a:t> the </a:t>
            </a:r>
            <a:r>
              <a:rPr lang="it-IT" sz="4000" b="1" dirty="0" err="1" smtClean="0"/>
              <a:t>Cultures</a:t>
            </a:r>
            <a:r>
              <a:rPr lang="it-IT" sz="4000" b="1" dirty="0" smtClean="0"/>
              <a:t> of the Diverse School </a:t>
            </a:r>
            <a:r>
              <a:rPr lang="it-IT" sz="4000" b="1" dirty="0" err="1"/>
              <a:t>P</a:t>
            </a:r>
            <a:r>
              <a:rPr lang="it-IT" sz="4000" b="1" dirty="0" err="1" smtClean="0"/>
              <a:t>opulation</a:t>
            </a:r>
            <a:endParaRPr lang="it-IT" sz="40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/>
              <a:t>Second </a:t>
            </a:r>
            <a:r>
              <a:rPr lang="it-IT" b="1" dirty="0" err="1" smtClean="0"/>
              <a:t>Transational</a:t>
            </a:r>
            <a:r>
              <a:rPr lang="it-IT" b="1" dirty="0" smtClean="0"/>
              <a:t> Project Meeting</a:t>
            </a:r>
          </a:p>
          <a:p>
            <a:r>
              <a:rPr lang="it-IT" b="1" dirty="0"/>
              <a:t>i</a:t>
            </a:r>
            <a:r>
              <a:rPr lang="it-IT" b="1" dirty="0" smtClean="0"/>
              <a:t>n </a:t>
            </a:r>
            <a:r>
              <a:rPr lang="it-IT" b="1" dirty="0" err="1" smtClean="0"/>
              <a:t>Spain</a:t>
            </a:r>
            <a:endParaRPr lang="it-IT" b="1" dirty="0" smtClean="0"/>
          </a:p>
          <a:p>
            <a:r>
              <a:rPr lang="it-IT" b="1" dirty="0" smtClean="0"/>
              <a:t>12th -18th </a:t>
            </a:r>
            <a:r>
              <a:rPr lang="it-IT" b="1" dirty="0" err="1" smtClean="0"/>
              <a:t>February</a:t>
            </a:r>
            <a:r>
              <a:rPr lang="it-IT" b="1" dirty="0" smtClean="0"/>
              <a:t> 2018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127197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Workshop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How </a:t>
            </a:r>
            <a:r>
              <a:rPr lang="it-IT" sz="4000" dirty="0" err="1" smtClean="0"/>
              <a:t>museum</a:t>
            </a:r>
            <a:r>
              <a:rPr lang="it-IT" sz="4000" dirty="0" smtClean="0"/>
              <a:t> </a:t>
            </a:r>
            <a:r>
              <a:rPr lang="it-IT" sz="4000" dirty="0" err="1" smtClean="0"/>
              <a:t>education</a:t>
            </a:r>
            <a:r>
              <a:rPr lang="it-IT" sz="4000" dirty="0" smtClean="0"/>
              <a:t> </a:t>
            </a:r>
            <a:r>
              <a:rPr lang="it-IT" sz="4000" dirty="0" err="1" smtClean="0"/>
              <a:t>elements</a:t>
            </a:r>
            <a:r>
              <a:rPr lang="it-IT" sz="4000" dirty="0" smtClean="0"/>
              <a:t> are </a:t>
            </a:r>
            <a:r>
              <a:rPr lang="it-IT" sz="4000" dirty="0" err="1" smtClean="0"/>
              <a:t>integrated</a:t>
            </a:r>
            <a:r>
              <a:rPr lang="it-IT" sz="4000" dirty="0" smtClean="0"/>
              <a:t> </a:t>
            </a:r>
            <a:r>
              <a:rPr lang="it-IT" sz="4000" dirty="0" err="1" smtClean="0"/>
              <a:t>into</a:t>
            </a:r>
            <a:r>
              <a:rPr lang="it-IT" sz="4000" dirty="0" smtClean="0"/>
              <a:t> </a:t>
            </a:r>
            <a:r>
              <a:rPr lang="it-IT" sz="4000" dirty="0" err="1" smtClean="0"/>
              <a:t>secondary</a:t>
            </a:r>
            <a:r>
              <a:rPr lang="it-IT" sz="4000" dirty="0" smtClean="0"/>
              <a:t> </a:t>
            </a:r>
            <a:r>
              <a:rPr lang="it-IT" sz="4000" dirty="0" err="1" smtClean="0"/>
              <a:t>school</a:t>
            </a:r>
            <a:r>
              <a:rPr lang="it-IT" sz="4000" dirty="0" smtClean="0"/>
              <a:t> curricula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045008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We started our researches on good practices considering that learning is a dynamic process dependent on the individual and their environment within a social context that focuses on some changes.</a:t>
            </a:r>
            <a:endParaRPr lang="it-IT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0771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/>
              <a:t>Nowdays</a:t>
            </a:r>
            <a:r>
              <a:rPr lang="it-IT" sz="3200" dirty="0" smtClean="0"/>
              <a:t> </a:t>
            </a:r>
            <a:r>
              <a:rPr lang="it-IT" sz="3200" dirty="0" err="1" smtClean="0"/>
              <a:t>museums</a:t>
            </a:r>
            <a:r>
              <a:rPr lang="it-IT" sz="3200" dirty="0" smtClean="0"/>
              <a:t> can be </a:t>
            </a:r>
            <a:r>
              <a:rPr lang="it-IT" sz="3200" dirty="0" err="1" smtClean="0"/>
              <a:t>considered</a:t>
            </a:r>
            <a:r>
              <a:rPr lang="it-IT" sz="3200" dirty="0" smtClean="0"/>
              <a:t> </a:t>
            </a:r>
            <a:r>
              <a:rPr lang="it-IT" sz="3200" dirty="0" err="1" smtClean="0"/>
              <a:t>as</a:t>
            </a:r>
            <a:r>
              <a:rPr lang="it-IT" sz="3200" dirty="0" smtClean="0"/>
              <a:t> an educational </a:t>
            </a:r>
            <a:r>
              <a:rPr lang="it-IT" sz="3200" dirty="0" err="1" smtClean="0"/>
              <a:t>institution</a:t>
            </a:r>
            <a:r>
              <a:rPr lang="it-IT" sz="3200" dirty="0" smtClean="0"/>
              <a:t> and the </a:t>
            </a:r>
            <a:r>
              <a:rPr lang="it-IT" sz="3200" dirty="0" err="1" smtClean="0"/>
              <a:t>role</a:t>
            </a:r>
            <a:r>
              <a:rPr lang="it-IT" sz="3200" dirty="0" smtClean="0"/>
              <a:t> of educational staff </a:t>
            </a:r>
            <a:r>
              <a:rPr lang="it-IT" sz="3200" dirty="0" err="1" smtClean="0"/>
              <a:t>is</a:t>
            </a:r>
            <a:r>
              <a:rPr lang="it-IT" sz="3200" dirty="0" smtClean="0"/>
              <a:t> to guide </a:t>
            </a:r>
            <a:r>
              <a:rPr lang="it-IT" sz="3200" dirty="0" err="1" smtClean="0"/>
              <a:t>students</a:t>
            </a:r>
            <a:r>
              <a:rPr lang="it-IT" sz="3200" dirty="0" smtClean="0"/>
              <a:t> </a:t>
            </a:r>
            <a:r>
              <a:rPr lang="it-IT" sz="3200" dirty="0" err="1" smtClean="0"/>
              <a:t>towards</a:t>
            </a:r>
            <a:r>
              <a:rPr lang="it-IT" sz="3200" dirty="0" smtClean="0"/>
              <a:t> new </a:t>
            </a:r>
            <a:r>
              <a:rPr lang="it-IT" sz="3200" dirty="0" err="1" smtClean="0"/>
              <a:t>approaches</a:t>
            </a:r>
            <a:r>
              <a:rPr lang="it-IT" sz="3200" dirty="0" smtClean="0"/>
              <a:t>..                                               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5302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Teachers, in </a:t>
            </a:r>
            <a:r>
              <a:rPr lang="it-IT" sz="3200" dirty="0" err="1"/>
              <a:t>order</a:t>
            </a:r>
            <a:r>
              <a:rPr lang="it-IT" sz="3200" dirty="0"/>
              <a:t> to </a:t>
            </a:r>
            <a:r>
              <a:rPr lang="it-IT" sz="3200" dirty="0" err="1"/>
              <a:t>stimulate</a:t>
            </a:r>
            <a:r>
              <a:rPr lang="it-IT" sz="3200" dirty="0"/>
              <a:t> the </a:t>
            </a:r>
            <a:r>
              <a:rPr lang="it-IT" sz="3200" dirty="0" err="1"/>
              <a:t>curiosity</a:t>
            </a:r>
            <a:r>
              <a:rPr lang="it-IT" sz="3200" dirty="0"/>
              <a:t> of the </a:t>
            </a:r>
            <a:r>
              <a:rPr lang="it-IT" sz="3200" dirty="0" err="1"/>
              <a:t>students</a:t>
            </a:r>
            <a:r>
              <a:rPr lang="it-IT" sz="3200" dirty="0"/>
              <a:t>, propose to </a:t>
            </a:r>
            <a:r>
              <a:rPr lang="it-IT" sz="3200" dirty="0" err="1"/>
              <a:t>visit</a:t>
            </a:r>
            <a:r>
              <a:rPr lang="it-IT" sz="3200" dirty="0"/>
              <a:t> online </a:t>
            </a:r>
            <a:r>
              <a:rPr lang="it-IT" sz="3200" dirty="0" err="1"/>
              <a:t>museums</a:t>
            </a:r>
            <a:r>
              <a:rPr lang="it-IT" sz="3200" dirty="0"/>
              <a:t> </a:t>
            </a:r>
            <a:r>
              <a:rPr lang="it-IT" sz="3200" dirty="0" err="1"/>
              <a:t>because</a:t>
            </a:r>
            <a:r>
              <a:rPr lang="it-IT" sz="3200" dirty="0"/>
              <a:t> in </a:t>
            </a:r>
            <a:r>
              <a:rPr lang="it-IT" sz="3200" dirty="0" err="1"/>
              <a:t>our</a:t>
            </a:r>
            <a:r>
              <a:rPr lang="it-IT" sz="3200" dirty="0"/>
              <a:t> area, </a:t>
            </a:r>
            <a:r>
              <a:rPr lang="it-IT" sz="3200" dirty="0" err="1"/>
              <a:t>sometimes</a:t>
            </a:r>
            <a:r>
              <a:rPr lang="it-IT" sz="3200" dirty="0"/>
              <a:t>, </a:t>
            </a:r>
            <a:r>
              <a:rPr lang="it-IT" sz="3200" dirty="0" err="1"/>
              <a:t>there</a:t>
            </a:r>
            <a:r>
              <a:rPr lang="it-IT" sz="3200" dirty="0"/>
              <a:t> are some </a:t>
            </a:r>
            <a:r>
              <a:rPr lang="it-IT" sz="3200" dirty="0" err="1"/>
              <a:t>practical</a:t>
            </a:r>
            <a:r>
              <a:rPr lang="it-IT" sz="3200" dirty="0"/>
              <a:t> </a:t>
            </a:r>
            <a:r>
              <a:rPr lang="it-IT" sz="3200" dirty="0" err="1"/>
              <a:t>difficulties</a:t>
            </a:r>
            <a:r>
              <a:rPr lang="it-IT" sz="3200" dirty="0"/>
              <a:t> </a:t>
            </a:r>
            <a:r>
              <a:rPr lang="it-IT" sz="3200" dirty="0" err="1"/>
              <a:t>because</a:t>
            </a:r>
            <a:r>
              <a:rPr lang="it-IT" sz="3200" dirty="0"/>
              <a:t> </a:t>
            </a:r>
            <a:r>
              <a:rPr lang="it-IT" sz="3200" dirty="0" err="1"/>
              <a:t>Italian</a:t>
            </a:r>
            <a:r>
              <a:rPr lang="it-IT" sz="3200" dirty="0"/>
              <a:t> </a:t>
            </a:r>
            <a:r>
              <a:rPr lang="it-IT" sz="3200" dirty="0" err="1"/>
              <a:t>schools</a:t>
            </a:r>
            <a:r>
              <a:rPr lang="it-IT" sz="3200" dirty="0"/>
              <a:t> </a:t>
            </a:r>
            <a:r>
              <a:rPr lang="it-IT" sz="3200" dirty="0" err="1"/>
              <a:t>don’t</a:t>
            </a:r>
            <a:r>
              <a:rPr lang="it-IT" sz="3200" dirty="0"/>
              <a:t> </a:t>
            </a:r>
            <a:r>
              <a:rPr lang="it-IT" sz="3200" dirty="0" err="1"/>
              <a:t>receive</a:t>
            </a:r>
            <a:r>
              <a:rPr lang="it-IT" sz="3200" dirty="0"/>
              <a:t> </a:t>
            </a:r>
            <a:r>
              <a:rPr lang="it-IT" sz="3200" dirty="0" err="1"/>
              <a:t>enough</a:t>
            </a:r>
            <a:r>
              <a:rPr lang="it-IT" sz="3200" dirty="0"/>
              <a:t> </a:t>
            </a:r>
            <a:r>
              <a:rPr lang="it-IT" sz="3200" dirty="0" err="1"/>
              <a:t>money</a:t>
            </a:r>
            <a:r>
              <a:rPr lang="it-IT" sz="3200" dirty="0"/>
              <a:t> from the </a:t>
            </a:r>
            <a:r>
              <a:rPr lang="it-IT" sz="3200" dirty="0" err="1"/>
              <a:t>government</a:t>
            </a:r>
            <a:r>
              <a:rPr lang="it-IT" sz="3200" dirty="0"/>
              <a:t> and the families </a:t>
            </a:r>
            <a:r>
              <a:rPr lang="it-IT" sz="3200" dirty="0" err="1"/>
              <a:t>have</a:t>
            </a:r>
            <a:r>
              <a:rPr lang="it-IT" sz="3200" dirty="0"/>
              <a:t> to </a:t>
            </a:r>
            <a:r>
              <a:rPr lang="it-IT" sz="3200" dirty="0" err="1"/>
              <a:t>pay</a:t>
            </a:r>
            <a:r>
              <a:rPr lang="it-IT" sz="3200" dirty="0"/>
              <a:t> for the </a:t>
            </a:r>
            <a:r>
              <a:rPr lang="it-IT" sz="3200" dirty="0" err="1"/>
              <a:t>transport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123068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dirty="0"/>
              <a:t>In </a:t>
            </a:r>
            <a:r>
              <a:rPr lang="it-IT" sz="3200" dirty="0" err="1"/>
              <a:t>our</a:t>
            </a:r>
            <a:r>
              <a:rPr lang="it-IT" sz="3200" dirty="0"/>
              <a:t> </a:t>
            </a:r>
            <a:r>
              <a:rPr lang="it-IT" sz="3200" dirty="0" err="1"/>
              <a:t>school</a:t>
            </a:r>
            <a:r>
              <a:rPr lang="it-IT" sz="3200" dirty="0"/>
              <a:t> art, </a:t>
            </a:r>
            <a:r>
              <a:rPr lang="it-IT" sz="3200" dirty="0" err="1"/>
              <a:t>history</a:t>
            </a:r>
            <a:r>
              <a:rPr lang="it-IT" sz="3200" dirty="0"/>
              <a:t>, </a:t>
            </a:r>
            <a:r>
              <a:rPr lang="it-IT" sz="3200" dirty="0" err="1"/>
              <a:t>geography</a:t>
            </a:r>
            <a:r>
              <a:rPr lang="it-IT" sz="3200" dirty="0"/>
              <a:t> and </a:t>
            </a:r>
            <a:r>
              <a:rPr lang="it-IT" sz="3200" dirty="0" err="1"/>
              <a:t>foreign</a:t>
            </a:r>
            <a:r>
              <a:rPr lang="it-IT" sz="3200" dirty="0"/>
              <a:t> </a:t>
            </a:r>
            <a:r>
              <a:rPr lang="it-IT" sz="3200" dirty="0" err="1"/>
              <a:t>languages</a:t>
            </a:r>
            <a:r>
              <a:rPr lang="it-IT" sz="3200" dirty="0"/>
              <a:t> </a:t>
            </a:r>
            <a:r>
              <a:rPr lang="it-IT" sz="3200" dirty="0" err="1"/>
              <a:t>teachers</a:t>
            </a:r>
            <a:r>
              <a:rPr lang="it-IT" sz="3200" dirty="0"/>
              <a:t> </a:t>
            </a:r>
            <a:r>
              <a:rPr lang="it-IT" sz="3200" dirty="0" err="1"/>
              <a:t>have</a:t>
            </a:r>
            <a:r>
              <a:rPr lang="it-IT" sz="3200" dirty="0"/>
              <a:t> </a:t>
            </a:r>
            <a:r>
              <a:rPr lang="it-IT" sz="3200" dirty="0" err="1"/>
              <a:t>integrated</a:t>
            </a:r>
            <a:r>
              <a:rPr lang="it-IT" sz="3200" dirty="0"/>
              <a:t> </a:t>
            </a:r>
            <a:r>
              <a:rPr lang="it-IT" sz="3200" dirty="0" err="1"/>
              <a:t>museum</a:t>
            </a:r>
            <a:r>
              <a:rPr lang="it-IT" sz="3200" dirty="0"/>
              <a:t> educational </a:t>
            </a:r>
            <a:r>
              <a:rPr lang="it-IT" sz="3200" dirty="0" err="1"/>
              <a:t>elements</a:t>
            </a:r>
            <a:r>
              <a:rPr lang="it-IT" sz="3200" dirty="0"/>
              <a:t> in </a:t>
            </a:r>
            <a:r>
              <a:rPr lang="it-IT" sz="3200" dirty="0" err="1"/>
              <a:t>their</a:t>
            </a:r>
            <a:r>
              <a:rPr lang="it-IT" sz="3200" dirty="0"/>
              <a:t> curricula </a:t>
            </a:r>
            <a:r>
              <a:rPr lang="it-IT" sz="3200" dirty="0" err="1"/>
              <a:t>through</a:t>
            </a:r>
            <a:r>
              <a:rPr lang="it-IT" sz="3200" dirty="0"/>
              <a:t> online and </a:t>
            </a:r>
            <a:r>
              <a:rPr lang="it-IT" sz="3200" dirty="0" err="1"/>
              <a:t>real</a:t>
            </a:r>
            <a:r>
              <a:rPr lang="it-IT" sz="3200" dirty="0"/>
              <a:t> </a:t>
            </a:r>
            <a:r>
              <a:rPr lang="it-IT" sz="3200" dirty="0" err="1"/>
              <a:t>visits</a:t>
            </a:r>
            <a:r>
              <a:rPr lang="it-IT" sz="3200" dirty="0"/>
              <a:t> of the </a:t>
            </a:r>
            <a:r>
              <a:rPr lang="it-IT" sz="3200" dirty="0" err="1"/>
              <a:t>museums</a:t>
            </a:r>
            <a:r>
              <a:rPr lang="it-IT" sz="3200" dirty="0"/>
              <a:t>, in </a:t>
            </a:r>
            <a:r>
              <a:rPr lang="it-IT" sz="3200" dirty="0" err="1"/>
              <a:t>order</a:t>
            </a:r>
            <a:r>
              <a:rPr lang="it-IT" sz="3200" dirty="0"/>
              <a:t> to create a strong </a:t>
            </a:r>
            <a:r>
              <a:rPr lang="it-IT" sz="3200" dirty="0" err="1"/>
              <a:t>awareness</a:t>
            </a:r>
            <a:r>
              <a:rPr lang="it-IT" sz="3200" dirty="0"/>
              <a:t> in </a:t>
            </a:r>
            <a:r>
              <a:rPr lang="it-IT" sz="3200" dirty="0" err="1"/>
              <a:t>our</a:t>
            </a:r>
            <a:r>
              <a:rPr lang="it-IT" sz="3200" dirty="0"/>
              <a:t> </a:t>
            </a:r>
            <a:r>
              <a:rPr lang="it-IT" sz="3200" dirty="0" err="1"/>
              <a:t>students</a:t>
            </a:r>
            <a:r>
              <a:rPr lang="it-IT" sz="3200" dirty="0"/>
              <a:t> </a:t>
            </a:r>
            <a:r>
              <a:rPr lang="it-IT" sz="3200" dirty="0" err="1"/>
              <a:t>about</a:t>
            </a:r>
            <a:r>
              <a:rPr lang="it-IT" sz="3200" dirty="0"/>
              <a:t> the </a:t>
            </a:r>
            <a:r>
              <a:rPr lang="it-IT" sz="3200" dirty="0" err="1"/>
              <a:t>importance</a:t>
            </a:r>
            <a:r>
              <a:rPr lang="it-IT" sz="3200" dirty="0"/>
              <a:t> of the </a:t>
            </a:r>
            <a:r>
              <a:rPr lang="it-IT" sz="3200" dirty="0" err="1"/>
              <a:t>museums</a:t>
            </a:r>
            <a:r>
              <a:rPr lang="it-IT" sz="3200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8516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r>
              <a:rPr lang="it-IT" sz="3200" dirty="0" smtClean="0"/>
              <a:t>In </a:t>
            </a:r>
            <a:r>
              <a:rPr lang="it-IT" sz="3200" dirty="0" err="1" smtClean="0"/>
              <a:t>our</a:t>
            </a:r>
            <a:r>
              <a:rPr lang="it-IT" sz="3200" dirty="0" smtClean="0"/>
              <a:t> </a:t>
            </a:r>
            <a:r>
              <a:rPr lang="it-IT" sz="3200" dirty="0" err="1" smtClean="0"/>
              <a:t>school</a:t>
            </a:r>
            <a:r>
              <a:rPr lang="it-IT" sz="3200" dirty="0" smtClean="0"/>
              <a:t>, the </a:t>
            </a:r>
            <a:r>
              <a:rPr lang="it-IT" sz="3200" dirty="0" err="1" smtClean="0"/>
              <a:t>students</a:t>
            </a:r>
            <a:r>
              <a:rPr lang="it-IT" sz="3200" dirty="0" smtClean="0"/>
              <a:t> of the </a:t>
            </a:r>
            <a:r>
              <a:rPr lang="it-IT" sz="3200" dirty="0" err="1" smtClean="0"/>
              <a:t>tourism</a:t>
            </a:r>
            <a:r>
              <a:rPr lang="it-IT" sz="3200" dirty="0" smtClean="0"/>
              <a:t> </a:t>
            </a:r>
            <a:r>
              <a:rPr lang="it-IT" sz="3200" dirty="0" err="1" smtClean="0"/>
              <a:t>course</a:t>
            </a:r>
            <a:r>
              <a:rPr lang="it-IT" sz="3200" dirty="0" smtClean="0"/>
              <a:t> collaborate, </a:t>
            </a:r>
            <a:r>
              <a:rPr lang="it-IT" sz="3200" dirty="0" err="1" smtClean="0"/>
              <a:t>as</a:t>
            </a:r>
            <a:r>
              <a:rPr lang="it-IT" sz="3200" dirty="0" smtClean="0"/>
              <a:t> </a:t>
            </a:r>
            <a:r>
              <a:rPr lang="it-IT" sz="3200" dirty="0" err="1" smtClean="0"/>
              <a:t>tourist</a:t>
            </a:r>
            <a:r>
              <a:rPr lang="it-IT" sz="3200" dirty="0" smtClean="0"/>
              <a:t> guide, with </a:t>
            </a:r>
            <a:r>
              <a:rPr lang="it-IT" sz="3200" dirty="0" err="1" smtClean="0"/>
              <a:t>our</a:t>
            </a:r>
            <a:r>
              <a:rPr lang="it-IT" sz="3200" dirty="0" smtClean="0"/>
              <a:t> </a:t>
            </a:r>
            <a:r>
              <a:rPr lang="it-IT" sz="3200" dirty="0" err="1" smtClean="0"/>
              <a:t>local</a:t>
            </a:r>
            <a:r>
              <a:rPr lang="it-IT" sz="3200" dirty="0" smtClean="0"/>
              <a:t> </a:t>
            </a:r>
            <a:r>
              <a:rPr lang="it-IT" sz="3200" dirty="0" err="1" smtClean="0"/>
              <a:t>museum</a:t>
            </a:r>
            <a:r>
              <a:rPr lang="it-IT" sz="3200" dirty="0" smtClean="0"/>
              <a:t>. Students do </a:t>
            </a:r>
            <a:r>
              <a:rPr lang="it-IT" sz="3200" dirty="0" err="1" smtClean="0"/>
              <a:t>researches</a:t>
            </a:r>
            <a:r>
              <a:rPr lang="it-IT" sz="3200" dirty="0" smtClean="0"/>
              <a:t> </a:t>
            </a:r>
            <a:r>
              <a:rPr lang="it-IT" sz="3200" dirty="0" err="1" smtClean="0"/>
              <a:t>about</a:t>
            </a:r>
            <a:r>
              <a:rPr lang="it-IT" sz="3200" dirty="0" smtClean="0"/>
              <a:t> the </a:t>
            </a:r>
            <a:r>
              <a:rPr lang="it-IT" sz="3200" dirty="0" err="1"/>
              <a:t>p</a:t>
            </a:r>
            <a:r>
              <a:rPr lang="it-IT" sz="3200" dirty="0" err="1" smtClean="0"/>
              <a:t>hisical</a:t>
            </a:r>
            <a:r>
              <a:rPr lang="it-IT" sz="3200" dirty="0" smtClean="0"/>
              <a:t> </a:t>
            </a:r>
            <a:r>
              <a:rPr lang="it-IT" sz="3200" dirty="0" err="1" smtClean="0"/>
              <a:t>settings</a:t>
            </a:r>
            <a:r>
              <a:rPr lang="it-IT" sz="3200" dirty="0" smtClean="0"/>
              <a:t> inside the </a:t>
            </a:r>
            <a:r>
              <a:rPr lang="it-IT" sz="3200" dirty="0" err="1" smtClean="0"/>
              <a:t>museum</a:t>
            </a:r>
            <a:r>
              <a:rPr lang="it-IT" sz="3200" dirty="0" smtClean="0"/>
              <a:t> </a:t>
            </a:r>
            <a:r>
              <a:rPr lang="it-IT" sz="3200" dirty="0" err="1" smtClean="0"/>
              <a:t>concerning</a:t>
            </a:r>
            <a:r>
              <a:rPr lang="it-IT" sz="3200" dirty="0" smtClean="0"/>
              <a:t> </a:t>
            </a:r>
            <a:r>
              <a:rPr lang="it-IT" sz="3200" dirty="0" err="1" smtClean="0"/>
              <a:t>history</a:t>
            </a:r>
            <a:r>
              <a:rPr lang="it-IT" sz="3200" dirty="0" smtClean="0"/>
              <a:t>, </a:t>
            </a:r>
            <a:r>
              <a:rPr lang="it-IT" sz="3200" dirty="0" err="1" smtClean="0"/>
              <a:t>geography</a:t>
            </a:r>
            <a:r>
              <a:rPr lang="it-IT" sz="3200" dirty="0" smtClean="0"/>
              <a:t> and art and </a:t>
            </a:r>
            <a:r>
              <a:rPr lang="it-IT" sz="3200" dirty="0" err="1" smtClean="0"/>
              <a:t>then</a:t>
            </a:r>
            <a:r>
              <a:rPr lang="it-IT" sz="3200" dirty="0" smtClean="0"/>
              <a:t> </a:t>
            </a:r>
            <a:r>
              <a:rPr lang="it-IT" sz="3200" dirty="0" err="1" smtClean="0"/>
              <a:t>they</a:t>
            </a:r>
            <a:r>
              <a:rPr lang="it-IT" sz="3200" dirty="0" smtClean="0"/>
              <a:t> </a:t>
            </a:r>
            <a:r>
              <a:rPr lang="it-IT" sz="3200" dirty="0" err="1" smtClean="0"/>
              <a:t>translate</a:t>
            </a:r>
            <a:r>
              <a:rPr lang="it-IT" sz="3200" dirty="0" smtClean="0"/>
              <a:t> </a:t>
            </a:r>
            <a:r>
              <a:rPr lang="it-IT" sz="3200" dirty="0" err="1" smtClean="0"/>
              <a:t>everything</a:t>
            </a:r>
            <a:r>
              <a:rPr lang="it-IT" sz="3200" dirty="0" smtClean="0"/>
              <a:t> in English and French.</a:t>
            </a: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7461495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iario di viaggio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Diario di viaggio.thmx</Template>
  <TotalTime>142</TotalTime>
  <Words>239</Words>
  <Application>Microsoft Macintosh PowerPoint</Application>
  <PresentationFormat>Presentazione su schermo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Diario di viaggio</vt:lpstr>
      <vt:lpstr>Identity, Recognition, Tolerance-School Museums as Way of Sharing the Cultures of the Diverse School Population</vt:lpstr>
      <vt:lpstr>Workshop 1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Identity, Recognition, Tolerance-School Museums as Way of Sharing the Cultures of the Diverse School Population</dc:title>
  <dc:creator>Enza Lipari</dc:creator>
  <cp:lastModifiedBy>Enza Lipari</cp:lastModifiedBy>
  <cp:revision>11</cp:revision>
  <dcterms:created xsi:type="dcterms:W3CDTF">2018-02-06T15:34:43Z</dcterms:created>
  <dcterms:modified xsi:type="dcterms:W3CDTF">2018-02-07T18:21:25Z</dcterms:modified>
</cp:coreProperties>
</file>